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6" r:id="rId3"/>
  </p:sldMasterIdLst>
  <p:notesMasterIdLst>
    <p:notesMasterId r:id="rId57"/>
  </p:notesMasterIdLst>
  <p:sldIdLst>
    <p:sldId id="312" r:id="rId4"/>
    <p:sldId id="256" r:id="rId5"/>
    <p:sldId id="270" r:id="rId6"/>
    <p:sldId id="271" r:id="rId7"/>
    <p:sldId id="272" r:id="rId8"/>
    <p:sldId id="273" r:id="rId9"/>
    <p:sldId id="291" r:id="rId10"/>
    <p:sldId id="277" r:id="rId11"/>
    <p:sldId id="278" r:id="rId12"/>
    <p:sldId id="290" r:id="rId13"/>
    <p:sldId id="274" r:id="rId14"/>
    <p:sldId id="275" r:id="rId15"/>
    <p:sldId id="276" r:id="rId16"/>
    <p:sldId id="292" r:id="rId17"/>
    <p:sldId id="283" r:id="rId18"/>
    <p:sldId id="284" r:id="rId19"/>
    <p:sldId id="285" r:id="rId20"/>
    <p:sldId id="286" r:id="rId21"/>
    <p:sldId id="287" r:id="rId22"/>
    <p:sldId id="288" r:id="rId23"/>
    <p:sldId id="289" r:id="rId24"/>
    <p:sldId id="293"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94" r:id="rId39"/>
    <p:sldId id="296" r:id="rId40"/>
    <p:sldId id="297" r:id="rId41"/>
    <p:sldId id="298" r:id="rId42"/>
    <p:sldId id="299" r:id="rId43"/>
    <p:sldId id="300" r:id="rId44"/>
    <p:sldId id="301" r:id="rId45"/>
    <p:sldId id="302" r:id="rId46"/>
    <p:sldId id="303" r:id="rId47"/>
    <p:sldId id="304" r:id="rId48"/>
    <p:sldId id="295" r:id="rId49"/>
    <p:sldId id="305" r:id="rId50"/>
    <p:sldId id="306" r:id="rId51"/>
    <p:sldId id="307" r:id="rId52"/>
    <p:sldId id="308" r:id="rId53"/>
    <p:sldId id="309" r:id="rId54"/>
    <p:sldId id="310" r:id="rId55"/>
    <p:sldId id="31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6CA740-5BDC-40A0-AAEB-5F4DA4070237}" v="33" dt="2022-12-06T13:49:34.3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Gallagher - STUDENT" userId="e7a28fe8-77c0-458d-bae7-45d6ecf39421" providerId="ADAL" clId="{146CA740-5BDC-40A0-AAEB-5F4DA4070237}"/>
    <pc:docChg chg="undo custSel addSld delSld modSld sldOrd">
      <pc:chgData name="Daniel Gallagher - STUDENT" userId="e7a28fe8-77c0-458d-bae7-45d6ecf39421" providerId="ADAL" clId="{146CA740-5BDC-40A0-AAEB-5F4DA4070237}" dt="2022-12-06T15:02:29.408" v="610" actId="20577"/>
      <pc:docMkLst>
        <pc:docMk/>
      </pc:docMkLst>
      <pc:sldChg chg="addSp delSp modSp mod setBg addAnim delAnim setClrOvrMap delDesignElem">
        <pc:chgData name="Daniel Gallagher - STUDENT" userId="e7a28fe8-77c0-458d-bae7-45d6ecf39421" providerId="ADAL" clId="{146CA740-5BDC-40A0-AAEB-5F4DA4070237}" dt="2022-12-06T12:29:42.737" v="206"/>
        <pc:sldMkLst>
          <pc:docMk/>
          <pc:sldMk cId="4262163780" sldId="256"/>
        </pc:sldMkLst>
        <pc:spChg chg="mod ord">
          <ac:chgData name="Daniel Gallagher - STUDENT" userId="e7a28fe8-77c0-458d-bae7-45d6ecf39421" providerId="ADAL" clId="{146CA740-5BDC-40A0-AAEB-5F4DA4070237}" dt="2022-12-06T12:12:55.972" v="71" actId="26606"/>
          <ac:spMkLst>
            <pc:docMk/>
            <pc:sldMk cId="4262163780" sldId="256"/>
            <ac:spMk id="2" creationId="{8541B9D5-860A-CEDC-C7CA-FD674F91945F}"/>
          </ac:spMkLst>
        </pc:spChg>
        <pc:spChg chg="mod">
          <ac:chgData name="Daniel Gallagher - STUDENT" userId="e7a28fe8-77c0-458d-bae7-45d6ecf39421" providerId="ADAL" clId="{146CA740-5BDC-40A0-AAEB-5F4DA4070237}" dt="2022-12-06T12:12:55.972" v="71" actId="26606"/>
          <ac:spMkLst>
            <pc:docMk/>
            <pc:sldMk cId="4262163780" sldId="256"/>
            <ac:spMk id="3" creationId="{3434543D-F665-ACB1-34C3-0F3E71F24C40}"/>
          </ac:spMkLst>
        </pc:spChg>
        <pc:spChg chg="add del">
          <ac:chgData name="Daniel Gallagher - STUDENT" userId="e7a28fe8-77c0-458d-bae7-45d6ecf39421" providerId="ADAL" clId="{146CA740-5BDC-40A0-AAEB-5F4DA4070237}" dt="2022-12-06T12:12:55.935" v="70" actId="26606"/>
          <ac:spMkLst>
            <pc:docMk/>
            <pc:sldMk cId="4262163780" sldId="256"/>
            <ac:spMk id="8" creationId="{88294908-8B00-4F58-BBBA-20F71A40AA9E}"/>
          </ac:spMkLst>
        </pc:spChg>
        <pc:spChg chg="add del">
          <ac:chgData name="Daniel Gallagher - STUDENT" userId="e7a28fe8-77c0-458d-bae7-45d6ecf39421" providerId="ADAL" clId="{146CA740-5BDC-40A0-AAEB-5F4DA4070237}" dt="2022-12-06T12:29:42.737" v="206"/>
          <ac:spMkLst>
            <pc:docMk/>
            <pc:sldMk cId="4262163780" sldId="256"/>
            <ac:spMk id="9" creationId="{E49CC64F-7275-4E33-961B-0C5CDC439875}"/>
          </ac:spMkLst>
        </pc:spChg>
        <pc:spChg chg="add del">
          <ac:chgData name="Daniel Gallagher - STUDENT" userId="e7a28fe8-77c0-458d-bae7-45d6ecf39421" providerId="ADAL" clId="{146CA740-5BDC-40A0-AAEB-5F4DA4070237}" dt="2022-12-06T12:12:55.935" v="70" actId="26606"/>
          <ac:spMkLst>
            <pc:docMk/>
            <pc:sldMk cId="4262163780" sldId="256"/>
            <ac:spMk id="10" creationId="{4364C879-1404-4203-8E9D-CC5DE0A621A2}"/>
          </ac:spMkLst>
        </pc:spChg>
        <pc:spChg chg="add del">
          <ac:chgData name="Daniel Gallagher - STUDENT" userId="e7a28fe8-77c0-458d-bae7-45d6ecf39421" providerId="ADAL" clId="{146CA740-5BDC-40A0-AAEB-5F4DA4070237}" dt="2022-12-06T12:12:55.935" v="70" actId="26606"/>
          <ac:spMkLst>
            <pc:docMk/>
            <pc:sldMk cId="4262163780" sldId="256"/>
            <ac:spMk id="12" creationId="{84617302-4B0D-4351-A6BB-6F0930D943AC}"/>
          </ac:spMkLst>
        </pc:spChg>
        <pc:spChg chg="add del">
          <ac:chgData name="Daniel Gallagher - STUDENT" userId="e7a28fe8-77c0-458d-bae7-45d6ecf39421" providerId="ADAL" clId="{146CA740-5BDC-40A0-AAEB-5F4DA4070237}" dt="2022-12-06T12:12:55.935" v="70" actId="26606"/>
          <ac:spMkLst>
            <pc:docMk/>
            <pc:sldMk cId="4262163780" sldId="256"/>
            <ac:spMk id="14" creationId="{DA2C7802-C2E0-4218-8F89-8DD7CCD2CD1C}"/>
          </ac:spMkLst>
        </pc:spChg>
        <pc:spChg chg="add del">
          <ac:chgData name="Daniel Gallagher - STUDENT" userId="e7a28fe8-77c0-458d-bae7-45d6ecf39421" providerId="ADAL" clId="{146CA740-5BDC-40A0-AAEB-5F4DA4070237}" dt="2022-12-06T12:12:55.935" v="70" actId="26606"/>
          <ac:spMkLst>
            <pc:docMk/>
            <pc:sldMk cId="4262163780" sldId="256"/>
            <ac:spMk id="16" creationId="{A6D7111A-21E5-4EE9-8A78-10E5530F0116}"/>
          </ac:spMkLst>
        </pc:spChg>
        <pc:spChg chg="add del">
          <ac:chgData name="Daniel Gallagher - STUDENT" userId="e7a28fe8-77c0-458d-bae7-45d6ecf39421" providerId="ADAL" clId="{146CA740-5BDC-40A0-AAEB-5F4DA4070237}" dt="2022-12-06T12:12:55.935" v="70" actId="26606"/>
          <ac:spMkLst>
            <pc:docMk/>
            <pc:sldMk cId="4262163780" sldId="256"/>
            <ac:spMk id="18" creationId="{A3969E80-A77B-49FC-9122-D89AFD5EE118}"/>
          </ac:spMkLst>
        </pc:spChg>
        <pc:spChg chg="add del">
          <ac:chgData name="Daniel Gallagher - STUDENT" userId="e7a28fe8-77c0-458d-bae7-45d6ecf39421" providerId="ADAL" clId="{146CA740-5BDC-40A0-AAEB-5F4DA4070237}" dt="2022-12-06T12:12:55.935" v="70" actId="26606"/>
          <ac:spMkLst>
            <pc:docMk/>
            <pc:sldMk cId="4262163780" sldId="256"/>
            <ac:spMk id="20" creationId="{1849CA57-76BD-4CF2-80BA-D7A46A01B7B1}"/>
          </ac:spMkLst>
        </pc:spChg>
        <pc:spChg chg="add del">
          <ac:chgData name="Daniel Gallagher - STUDENT" userId="e7a28fe8-77c0-458d-bae7-45d6ecf39421" providerId="ADAL" clId="{146CA740-5BDC-40A0-AAEB-5F4DA4070237}" dt="2022-12-06T12:12:55.935" v="70" actId="26606"/>
          <ac:spMkLst>
            <pc:docMk/>
            <pc:sldMk cId="4262163780" sldId="256"/>
            <ac:spMk id="22" creationId="{35E9085E-E730-4768-83D4-6CB7E9897153}"/>
          </ac:spMkLst>
        </pc:spChg>
        <pc:spChg chg="add del">
          <ac:chgData name="Daniel Gallagher - STUDENT" userId="e7a28fe8-77c0-458d-bae7-45d6ecf39421" providerId="ADAL" clId="{146CA740-5BDC-40A0-AAEB-5F4DA4070237}" dt="2022-12-06T12:12:55.935" v="70" actId="26606"/>
          <ac:spMkLst>
            <pc:docMk/>
            <pc:sldMk cId="4262163780" sldId="256"/>
            <ac:spMk id="24" creationId="{973272FE-A474-4CAE-8CA2-BCC8B476C3F4}"/>
          </ac:spMkLst>
        </pc:spChg>
        <pc:spChg chg="add del">
          <ac:chgData name="Daniel Gallagher - STUDENT" userId="e7a28fe8-77c0-458d-bae7-45d6ecf39421" providerId="ADAL" clId="{146CA740-5BDC-40A0-AAEB-5F4DA4070237}" dt="2022-12-06T12:12:55.935" v="70" actId="26606"/>
          <ac:spMkLst>
            <pc:docMk/>
            <pc:sldMk cId="4262163780" sldId="256"/>
            <ac:spMk id="26" creationId="{E07981EA-05A6-437C-88D7-B377B92B031D}"/>
          </ac:spMkLst>
        </pc:spChg>
        <pc:spChg chg="add del">
          <ac:chgData name="Daniel Gallagher - STUDENT" userId="e7a28fe8-77c0-458d-bae7-45d6ecf39421" providerId="ADAL" clId="{146CA740-5BDC-40A0-AAEB-5F4DA4070237}" dt="2022-12-06T12:12:55.935" v="70" actId="26606"/>
          <ac:spMkLst>
            <pc:docMk/>
            <pc:sldMk cId="4262163780" sldId="256"/>
            <ac:spMk id="28" creationId="{15E3C750-986E-4769-B1AE-49289FBEE757}"/>
          </ac:spMkLst>
        </pc:spChg>
        <pc:picChg chg="add">
          <ac:chgData name="Daniel Gallagher - STUDENT" userId="e7a28fe8-77c0-458d-bae7-45d6ecf39421" providerId="ADAL" clId="{146CA740-5BDC-40A0-AAEB-5F4DA4070237}" dt="2022-12-06T12:12:55.972" v="71" actId="26606"/>
          <ac:picMkLst>
            <pc:docMk/>
            <pc:sldMk cId="4262163780" sldId="256"/>
            <ac:picMk id="5" creationId="{69889BFD-2720-B5EC-06DE-551AE30F358C}"/>
          </ac:picMkLst>
        </pc:picChg>
      </pc:sldChg>
      <pc:sldChg chg="addSp delSp modSp mod delDesignElem">
        <pc:chgData name="Daniel Gallagher - STUDENT" userId="e7a28fe8-77c0-458d-bae7-45d6ecf39421" providerId="ADAL" clId="{146CA740-5BDC-40A0-AAEB-5F4DA4070237}" dt="2022-12-06T13:08:04.838" v="466" actId="1036"/>
        <pc:sldMkLst>
          <pc:docMk/>
          <pc:sldMk cId="299986914" sldId="257"/>
        </pc:sldMkLst>
        <pc:spChg chg="mod ord">
          <ac:chgData name="Daniel Gallagher - STUDENT" userId="e7a28fe8-77c0-458d-bae7-45d6ecf39421" providerId="ADAL" clId="{146CA740-5BDC-40A0-AAEB-5F4DA4070237}" dt="2022-12-06T12:35:17.759" v="247" actId="26606"/>
          <ac:spMkLst>
            <pc:docMk/>
            <pc:sldMk cId="299986914" sldId="257"/>
            <ac:spMk id="2" creationId="{4F73D9F8-9D36-BBA8-A7E7-D3150E768705}"/>
          </ac:spMkLst>
        </pc:spChg>
        <pc:spChg chg="mod">
          <ac:chgData name="Daniel Gallagher - STUDENT" userId="e7a28fe8-77c0-458d-bae7-45d6ecf39421" providerId="ADAL" clId="{146CA740-5BDC-40A0-AAEB-5F4DA4070237}" dt="2022-12-06T13:07:51.924" v="464" actId="14100"/>
          <ac:spMkLst>
            <pc:docMk/>
            <pc:sldMk cId="299986914" sldId="257"/>
            <ac:spMk id="7" creationId="{33C41068-3167-C841-2AD8-881151EDED51}"/>
          </ac:spMkLst>
        </pc:spChg>
        <pc:spChg chg="add del">
          <ac:chgData name="Daniel Gallagher - STUDENT" userId="e7a28fe8-77c0-458d-bae7-45d6ecf39421" providerId="ADAL" clId="{146CA740-5BDC-40A0-AAEB-5F4DA4070237}" dt="2022-12-06T12:35:17.759" v="247" actId="26606"/>
          <ac:spMkLst>
            <pc:docMk/>
            <pc:sldMk cId="299986914" sldId="257"/>
            <ac:spMk id="1085" creationId="{79BB35BC-D5C2-4C8B-A22A-A71E6191913B}"/>
          </ac:spMkLst>
        </pc:spChg>
        <pc:spChg chg="add">
          <ac:chgData name="Daniel Gallagher - STUDENT" userId="e7a28fe8-77c0-458d-bae7-45d6ecf39421" providerId="ADAL" clId="{146CA740-5BDC-40A0-AAEB-5F4DA4070237}" dt="2022-12-06T12:35:17.759" v="247" actId="26606"/>
          <ac:spMkLst>
            <pc:docMk/>
            <pc:sldMk cId="299986914" sldId="257"/>
            <ac:spMk id="1090" creationId="{3CD9DF72-87A3-404E-A828-84CBF11A8303}"/>
          </ac:spMkLst>
        </pc:spChg>
        <pc:picChg chg="mod">
          <ac:chgData name="Daniel Gallagher - STUDENT" userId="e7a28fe8-77c0-458d-bae7-45d6ecf39421" providerId="ADAL" clId="{146CA740-5BDC-40A0-AAEB-5F4DA4070237}" dt="2022-12-06T13:08:04.838" v="466" actId="1036"/>
          <ac:picMkLst>
            <pc:docMk/>
            <pc:sldMk cId="299986914" sldId="257"/>
            <ac:picMk id="1026" creationId="{411BB847-394D-5128-ED77-8E0768E2EF79}"/>
          </ac:picMkLst>
        </pc:picChg>
        <pc:cxnChg chg="add">
          <ac:chgData name="Daniel Gallagher - STUDENT" userId="e7a28fe8-77c0-458d-bae7-45d6ecf39421" providerId="ADAL" clId="{146CA740-5BDC-40A0-AAEB-5F4DA4070237}" dt="2022-12-06T12:35:17.759" v="247" actId="26606"/>
          <ac:cxnSpMkLst>
            <pc:docMk/>
            <pc:sldMk cId="299986914" sldId="257"/>
            <ac:cxnSpMk id="1092" creationId="{20E3A342-4D61-4E3F-AF90-1AB42AEB96CC}"/>
          </ac:cxnSpMkLst>
        </pc:cxnChg>
      </pc:sldChg>
      <pc:sldChg chg="addSp delSp modSp mod delDesignElem">
        <pc:chgData name="Daniel Gallagher - STUDENT" userId="e7a28fe8-77c0-458d-bae7-45d6ecf39421" providerId="ADAL" clId="{146CA740-5BDC-40A0-AAEB-5F4DA4070237}" dt="2022-12-06T12:44:26.126" v="305" actId="255"/>
        <pc:sldMkLst>
          <pc:docMk/>
          <pc:sldMk cId="1708832559" sldId="258"/>
        </pc:sldMkLst>
        <pc:spChg chg="add del mod">
          <ac:chgData name="Daniel Gallagher - STUDENT" userId="e7a28fe8-77c0-458d-bae7-45d6ecf39421" providerId="ADAL" clId="{146CA740-5BDC-40A0-AAEB-5F4DA4070237}" dt="2022-12-06T12:35:40.580" v="254" actId="26606"/>
          <ac:spMkLst>
            <pc:docMk/>
            <pc:sldMk cId="1708832559" sldId="258"/>
            <ac:spMk id="3" creationId="{365389A5-C6EC-5C5B-19D1-55C8162008CB}"/>
          </ac:spMkLst>
        </pc:spChg>
        <pc:spChg chg="add del">
          <ac:chgData name="Daniel Gallagher - STUDENT" userId="e7a28fe8-77c0-458d-bae7-45d6ecf39421" providerId="ADAL" clId="{146CA740-5BDC-40A0-AAEB-5F4DA4070237}" dt="2022-12-06T12:29:42.737" v="206"/>
          <ac:spMkLst>
            <pc:docMk/>
            <pc:sldMk cId="1708832559" sldId="258"/>
            <ac:spMk id="6" creationId="{2B566528-1B12-4246-9431-5C2D7D081168}"/>
          </ac:spMkLst>
        </pc:spChg>
        <pc:grpChg chg="add del">
          <ac:chgData name="Daniel Gallagher - STUDENT" userId="e7a28fe8-77c0-458d-bae7-45d6ecf39421" providerId="ADAL" clId="{146CA740-5BDC-40A0-AAEB-5F4DA4070237}" dt="2022-12-06T12:29:42.737" v="206"/>
          <ac:grpSpMkLst>
            <pc:docMk/>
            <pc:sldMk cId="1708832559" sldId="258"/>
            <ac:grpSpMk id="7" creationId="{828A5161-06F1-46CF-8AD7-844680A59E13}"/>
          </ac:grpSpMkLst>
        </pc:grpChg>
        <pc:grpChg chg="add del">
          <ac:chgData name="Daniel Gallagher - STUDENT" userId="e7a28fe8-77c0-458d-bae7-45d6ecf39421" providerId="ADAL" clId="{146CA740-5BDC-40A0-AAEB-5F4DA4070237}" dt="2022-12-06T12:29:42.737" v="206"/>
          <ac:grpSpMkLst>
            <pc:docMk/>
            <pc:sldMk cId="1708832559" sldId="258"/>
            <ac:grpSpMk id="14" creationId="{5995D10D-E9C9-47DB-AE7E-801FEF38F5C9}"/>
          </ac:grpSpMkLst>
        </pc:grpChg>
        <pc:graphicFrameChg chg="add del">
          <ac:chgData name="Daniel Gallagher - STUDENT" userId="e7a28fe8-77c0-458d-bae7-45d6ecf39421" providerId="ADAL" clId="{146CA740-5BDC-40A0-AAEB-5F4DA4070237}" dt="2022-12-06T12:35:29.055" v="249" actId="26606"/>
          <ac:graphicFrameMkLst>
            <pc:docMk/>
            <pc:sldMk cId="1708832559" sldId="258"/>
            <ac:graphicFrameMk id="21" creationId="{F3B67A6E-1766-DDED-FA9F-231A63F230F3}"/>
          </ac:graphicFrameMkLst>
        </pc:graphicFrameChg>
        <pc:graphicFrameChg chg="add del">
          <ac:chgData name="Daniel Gallagher - STUDENT" userId="e7a28fe8-77c0-458d-bae7-45d6ecf39421" providerId="ADAL" clId="{146CA740-5BDC-40A0-AAEB-5F4DA4070237}" dt="2022-12-06T12:35:37.927" v="251" actId="26606"/>
          <ac:graphicFrameMkLst>
            <pc:docMk/>
            <pc:sldMk cId="1708832559" sldId="258"/>
            <ac:graphicFrameMk id="23" creationId="{23E21A24-E2E4-B7EF-09DD-A1414F302279}"/>
          </ac:graphicFrameMkLst>
        </pc:graphicFrameChg>
        <pc:graphicFrameChg chg="add del">
          <ac:chgData name="Daniel Gallagher - STUDENT" userId="e7a28fe8-77c0-458d-bae7-45d6ecf39421" providerId="ADAL" clId="{146CA740-5BDC-40A0-AAEB-5F4DA4070237}" dt="2022-12-06T12:35:40.526" v="253" actId="26606"/>
          <ac:graphicFrameMkLst>
            <pc:docMk/>
            <pc:sldMk cId="1708832559" sldId="258"/>
            <ac:graphicFrameMk id="25" creationId="{CBC084F9-F922-F620-8290-803C70CC4D22}"/>
          </ac:graphicFrameMkLst>
        </pc:graphicFrameChg>
        <pc:graphicFrameChg chg="add mod">
          <ac:chgData name="Daniel Gallagher - STUDENT" userId="e7a28fe8-77c0-458d-bae7-45d6ecf39421" providerId="ADAL" clId="{146CA740-5BDC-40A0-AAEB-5F4DA4070237}" dt="2022-12-06T12:44:26.126" v="305" actId="255"/>
          <ac:graphicFrameMkLst>
            <pc:docMk/>
            <pc:sldMk cId="1708832559" sldId="258"/>
            <ac:graphicFrameMk id="27" creationId="{4E539C89-B20E-C4EC-B97E-3DD1D1263C98}"/>
          </ac:graphicFrameMkLst>
        </pc:graphicFrameChg>
      </pc:sldChg>
      <pc:sldChg chg="addSp delSp modSp mod setClrOvrMap delDesignElem">
        <pc:chgData name="Daniel Gallagher - STUDENT" userId="e7a28fe8-77c0-458d-bae7-45d6ecf39421" providerId="ADAL" clId="{146CA740-5BDC-40A0-AAEB-5F4DA4070237}" dt="2022-12-06T12:36:17.798" v="261" actId="14100"/>
        <pc:sldMkLst>
          <pc:docMk/>
          <pc:sldMk cId="2568765759" sldId="259"/>
        </pc:sldMkLst>
        <pc:spChg chg="mod">
          <ac:chgData name="Daniel Gallagher - STUDENT" userId="e7a28fe8-77c0-458d-bae7-45d6ecf39421" providerId="ADAL" clId="{146CA740-5BDC-40A0-AAEB-5F4DA4070237}" dt="2022-12-06T12:36:01.381" v="259" actId="26606"/>
          <ac:spMkLst>
            <pc:docMk/>
            <pc:sldMk cId="2568765759" sldId="259"/>
            <ac:spMk id="2" creationId="{44C85272-F6F3-FBC1-2CE1-7110A7F8222F}"/>
          </ac:spMkLst>
        </pc:spChg>
        <pc:spChg chg="mod ord">
          <ac:chgData name="Daniel Gallagher - STUDENT" userId="e7a28fe8-77c0-458d-bae7-45d6ecf39421" providerId="ADAL" clId="{146CA740-5BDC-40A0-AAEB-5F4DA4070237}" dt="2022-12-06T12:36:17.798" v="261" actId="14100"/>
          <ac:spMkLst>
            <pc:docMk/>
            <pc:sldMk cId="2568765759" sldId="259"/>
            <ac:spMk id="3" creationId="{FCF183D8-CD3F-8EC5-3890-0340418D53FA}"/>
          </ac:spMkLst>
        </pc:spChg>
        <pc:spChg chg="add del">
          <ac:chgData name="Daniel Gallagher - STUDENT" userId="e7a28fe8-77c0-458d-bae7-45d6ecf39421" providerId="ADAL" clId="{146CA740-5BDC-40A0-AAEB-5F4DA4070237}" dt="2022-12-06T12:36:01.381" v="259" actId="26606"/>
          <ac:spMkLst>
            <pc:docMk/>
            <pc:sldMk cId="2568765759" sldId="259"/>
            <ac:spMk id="67" creationId="{2B566528-1B12-4246-9431-5C2D7D081168}"/>
          </ac:spMkLst>
        </pc:spChg>
        <pc:spChg chg="add del">
          <ac:chgData name="Daniel Gallagher - STUDENT" userId="e7a28fe8-77c0-458d-bae7-45d6ecf39421" providerId="ADAL" clId="{146CA740-5BDC-40A0-AAEB-5F4DA4070237}" dt="2022-12-06T12:35:56.605" v="256" actId="26606"/>
          <ac:spMkLst>
            <pc:docMk/>
            <pc:sldMk cId="2568765759" sldId="259"/>
            <ac:spMk id="80" creationId="{C95B82D5-A8BB-45BF-BED8-C7B206892100}"/>
          </ac:spMkLst>
        </pc:spChg>
        <pc:spChg chg="add del">
          <ac:chgData name="Daniel Gallagher - STUDENT" userId="e7a28fe8-77c0-458d-bae7-45d6ecf39421" providerId="ADAL" clId="{146CA740-5BDC-40A0-AAEB-5F4DA4070237}" dt="2022-12-06T12:35:56.605" v="256" actId="26606"/>
          <ac:spMkLst>
            <pc:docMk/>
            <pc:sldMk cId="2568765759" sldId="259"/>
            <ac:spMk id="82" creationId="{296C61EC-FBF4-4216-BE67-6C864D30A01C}"/>
          </ac:spMkLst>
        </pc:spChg>
        <pc:spChg chg="add del">
          <ac:chgData name="Daniel Gallagher - STUDENT" userId="e7a28fe8-77c0-458d-bae7-45d6ecf39421" providerId="ADAL" clId="{146CA740-5BDC-40A0-AAEB-5F4DA4070237}" dt="2022-12-06T12:35:56.605" v="256" actId="26606"/>
          <ac:spMkLst>
            <pc:docMk/>
            <pc:sldMk cId="2568765759" sldId="259"/>
            <ac:spMk id="84" creationId="{39D6C490-0229-4573-9696-B73E5B3A9C33}"/>
          </ac:spMkLst>
        </pc:spChg>
        <pc:spChg chg="add del">
          <ac:chgData name="Daniel Gallagher - STUDENT" userId="e7a28fe8-77c0-458d-bae7-45d6ecf39421" providerId="ADAL" clId="{146CA740-5BDC-40A0-AAEB-5F4DA4070237}" dt="2022-12-06T12:36:01.352" v="258" actId="26606"/>
          <ac:spMkLst>
            <pc:docMk/>
            <pc:sldMk cId="2568765759" sldId="259"/>
            <ac:spMk id="87" creationId="{A2679492-7988-4050-9056-542444452411}"/>
          </ac:spMkLst>
        </pc:spChg>
        <pc:spChg chg="add del">
          <ac:chgData name="Daniel Gallagher - STUDENT" userId="e7a28fe8-77c0-458d-bae7-45d6ecf39421" providerId="ADAL" clId="{146CA740-5BDC-40A0-AAEB-5F4DA4070237}" dt="2022-12-06T12:36:01.352" v="258" actId="26606"/>
          <ac:spMkLst>
            <pc:docMk/>
            <pc:sldMk cId="2568765759" sldId="259"/>
            <ac:spMk id="88" creationId="{B5ABDEAA-B248-4182-B67C-A925338E772D}"/>
          </ac:spMkLst>
        </pc:spChg>
        <pc:spChg chg="add del">
          <ac:chgData name="Daniel Gallagher - STUDENT" userId="e7a28fe8-77c0-458d-bae7-45d6ecf39421" providerId="ADAL" clId="{146CA740-5BDC-40A0-AAEB-5F4DA4070237}" dt="2022-12-06T12:36:01.352" v="258" actId="26606"/>
          <ac:spMkLst>
            <pc:docMk/>
            <pc:sldMk cId="2568765759" sldId="259"/>
            <ac:spMk id="89" creationId="{B091B163-7D61-4891-ABCF-5C13D9C418D0}"/>
          </ac:spMkLst>
        </pc:spChg>
        <pc:spChg chg="add">
          <ac:chgData name="Daniel Gallagher - STUDENT" userId="e7a28fe8-77c0-458d-bae7-45d6ecf39421" providerId="ADAL" clId="{146CA740-5BDC-40A0-AAEB-5F4DA4070237}" dt="2022-12-06T12:36:01.381" v="259" actId="26606"/>
          <ac:spMkLst>
            <pc:docMk/>
            <pc:sldMk cId="2568765759" sldId="259"/>
            <ac:spMk id="91" creationId="{68A4132F-DEC6-4332-A00C-A11AD4519B6C}"/>
          </ac:spMkLst>
        </pc:spChg>
        <pc:spChg chg="add">
          <ac:chgData name="Daniel Gallagher - STUDENT" userId="e7a28fe8-77c0-458d-bae7-45d6ecf39421" providerId="ADAL" clId="{146CA740-5BDC-40A0-AAEB-5F4DA4070237}" dt="2022-12-06T12:36:01.381" v="259" actId="26606"/>
          <ac:spMkLst>
            <pc:docMk/>
            <pc:sldMk cId="2568765759" sldId="259"/>
            <ac:spMk id="92" creationId="{64965EAE-E41A-435F-B993-07E824B6C977}"/>
          </ac:spMkLst>
        </pc:spChg>
        <pc:spChg chg="add">
          <ac:chgData name="Daniel Gallagher - STUDENT" userId="e7a28fe8-77c0-458d-bae7-45d6ecf39421" providerId="ADAL" clId="{146CA740-5BDC-40A0-AAEB-5F4DA4070237}" dt="2022-12-06T12:36:01.381" v="259" actId="26606"/>
          <ac:spMkLst>
            <pc:docMk/>
            <pc:sldMk cId="2568765759" sldId="259"/>
            <ac:spMk id="93" creationId="{152F8994-E6D4-4311-9548-C3607BC43645}"/>
          </ac:spMkLst>
        </pc:spChg>
        <pc:grpChg chg="add del">
          <ac:chgData name="Daniel Gallagher - STUDENT" userId="e7a28fe8-77c0-458d-bae7-45d6ecf39421" providerId="ADAL" clId="{146CA740-5BDC-40A0-AAEB-5F4DA4070237}" dt="2022-12-06T12:36:01.381" v="259" actId="26606"/>
          <ac:grpSpMkLst>
            <pc:docMk/>
            <pc:sldMk cId="2568765759" sldId="259"/>
            <ac:grpSpMk id="69" creationId="{5995D10D-E9C9-47DB-AE7E-801FEF38F5C9}"/>
          </ac:grpSpMkLst>
        </pc:grpChg>
        <pc:grpChg chg="add del">
          <ac:chgData name="Daniel Gallagher - STUDENT" userId="e7a28fe8-77c0-458d-bae7-45d6ecf39421" providerId="ADAL" clId="{146CA740-5BDC-40A0-AAEB-5F4DA4070237}" dt="2022-12-06T12:36:01.381" v="259" actId="26606"/>
          <ac:grpSpMkLst>
            <pc:docMk/>
            <pc:sldMk cId="2568765759" sldId="259"/>
            <ac:grpSpMk id="73" creationId="{828A5161-06F1-46CF-8AD7-844680A59E13}"/>
          </ac:grpSpMkLst>
        </pc:grpChg>
        <pc:picChg chg="mod ord">
          <ac:chgData name="Daniel Gallagher - STUDENT" userId="e7a28fe8-77c0-458d-bae7-45d6ecf39421" providerId="ADAL" clId="{146CA740-5BDC-40A0-AAEB-5F4DA4070237}" dt="2022-12-06T12:36:01.381" v="259" actId="26606"/>
          <ac:picMkLst>
            <pc:docMk/>
            <pc:sldMk cId="2568765759" sldId="259"/>
            <ac:picMk id="7" creationId="{8DA3BDE6-AA33-F4B1-E7F9-E58B9C7294B6}"/>
          </ac:picMkLst>
        </pc:picChg>
        <pc:picChg chg="mod">
          <ac:chgData name="Daniel Gallagher - STUDENT" userId="e7a28fe8-77c0-458d-bae7-45d6ecf39421" providerId="ADAL" clId="{146CA740-5BDC-40A0-AAEB-5F4DA4070237}" dt="2022-12-06T12:36:01.381" v="259" actId="26606"/>
          <ac:picMkLst>
            <pc:docMk/>
            <pc:sldMk cId="2568765759" sldId="259"/>
            <ac:picMk id="8" creationId="{2488533A-418F-15AB-9C81-26FF2AD71862}"/>
          </ac:picMkLst>
        </pc:picChg>
        <pc:cxnChg chg="add del">
          <ac:chgData name="Daniel Gallagher - STUDENT" userId="e7a28fe8-77c0-458d-bae7-45d6ecf39421" providerId="ADAL" clId="{146CA740-5BDC-40A0-AAEB-5F4DA4070237}" dt="2022-12-06T12:36:01.352" v="258" actId="26606"/>
          <ac:cxnSpMkLst>
            <pc:docMk/>
            <pc:sldMk cId="2568765759" sldId="259"/>
            <ac:cxnSpMk id="86" creationId="{C49DA8F6-BCC1-4447-B54C-57856834B94B}"/>
          </ac:cxnSpMkLst>
        </pc:cxnChg>
      </pc:sldChg>
      <pc:sldChg chg="addSp delSp modSp mod setClrOvrMap delDesignElem">
        <pc:chgData name="Daniel Gallagher - STUDENT" userId="e7a28fe8-77c0-458d-bae7-45d6ecf39421" providerId="ADAL" clId="{146CA740-5BDC-40A0-AAEB-5F4DA4070237}" dt="2022-12-06T12:38:36.946" v="275" actId="26606"/>
        <pc:sldMkLst>
          <pc:docMk/>
          <pc:sldMk cId="4263131384" sldId="260"/>
        </pc:sldMkLst>
        <pc:spChg chg="mod">
          <ac:chgData name="Daniel Gallagher - STUDENT" userId="e7a28fe8-77c0-458d-bae7-45d6ecf39421" providerId="ADAL" clId="{146CA740-5BDC-40A0-AAEB-5F4DA4070237}" dt="2022-12-06T12:38:36.946" v="275" actId="26606"/>
          <ac:spMkLst>
            <pc:docMk/>
            <pc:sldMk cId="4263131384" sldId="260"/>
            <ac:spMk id="2" creationId="{195455FE-FFAB-BCEA-4FFD-9573731D1D13}"/>
          </ac:spMkLst>
        </pc:spChg>
        <pc:spChg chg="mod">
          <ac:chgData name="Daniel Gallagher - STUDENT" userId="e7a28fe8-77c0-458d-bae7-45d6ecf39421" providerId="ADAL" clId="{146CA740-5BDC-40A0-AAEB-5F4DA4070237}" dt="2022-12-06T12:38:36.946" v="275" actId="26606"/>
          <ac:spMkLst>
            <pc:docMk/>
            <pc:sldMk cId="4263131384" sldId="260"/>
            <ac:spMk id="3" creationId="{B5FC18CA-D43D-5AD4-6EBA-E91C73780164}"/>
          </ac:spMkLst>
        </pc:spChg>
        <pc:spChg chg="add del">
          <ac:chgData name="Daniel Gallagher - STUDENT" userId="e7a28fe8-77c0-458d-bae7-45d6ecf39421" providerId="ADAL" clId="{146CA740-5BDC-40A0-AAEB-5F4DA4070237}" dt="2022-12-06T12:36:40.744" v="262" actId="26606"/>
          <ac:spMkLst>
            <pc:docMk/>
            <pc:sldMk cId="4263131384" sldId="260"/>
            <ac:spMk id="47" creationId="{2B566528-1B12-4246-9431-5C2D7D081168}"/>
          </ac:spMkLst>
        </pc:spChg>
        <pc:spChg chg="add del">
          <ac:chgData name="Daniel Gallagher - STUDENT" userId="e7a28fe8-77c0-458d-bae7-45d6ecf39421" providerId="ADAL" clId="{146CA740-5BDC-40A0-AAEB-5F4DA4070237}" dt="2022-12-06T12:38:36.946" v="275" actId="26606"/>
          <ac:spMkLst>
            <pc:docMk/>
            <pc:sldMk cId="4263131384" sldId="260"/>
            <ac:spMk id="54" creationId="{68A4132F-DEC6-4332-A00C-A11AD4519B6C}"/>
          </ac:spMkLst>
        </pc:spChg>
        <pc:spChg chg="add del">
          <ac:chgData name="Daniel Gallagher - STUDENT" userId="e7a28fe8-77c0-458d-bae7-45d6ecf39421" providerId="ADAL" clId="{146CA740-5BDC-40A0-AAEB-5F4DA4070237}" dt="2022-12-06T12:38:36.946" v="275" actId="26606"/>
          <ac:spMkLst>
            <pc:docMk/>
            <pc:sldMk cId="4263131384" sldId="260"/>
            <ac:spMk id="56" creationId="{64965EAE-E41A-435F-B993-07E824B6C977}"/>
          </ac:spMkLst>
        </pc:spChg>
        <pc:spChg chg="add del">
          <ac:chgData name="Daniel Gallagher - STUDENT" userId="e7a28fe8-77c0-458d-bae7-45d6ecf39421" providerId="ADAL" clId="{146CA740-5BDC-40A0-AAEB-5F4DA4070237}" dt="2022-12-06T12:38:36.946" v="275" actId="26606"/>
          <ac:spMkLst>
            <pc:docMk/>
            <pc:sldMk cId="4263131384" sldId="260"/>
            <ac:spMk id="58" creationId="{152F8994-E6D4-4311-9548-C3607BC43645}"/>
          </ac:spMkLst>
        </pc:spChg>
        <pc:spChg chg="add">
          <ac:chgData name="Daniel Gallagher - STUDENT" userId="e7a28fe8-77c0-458d-bae7-45d6ecf39421" providerId="ADAL" clId="{146CA740-5BDC-40A0-AAEB-5F4DA4070237}" dt="2022-12-06T12:38:36.946" v="275" actId="26606"/>
          <ac:spMkLst>
            <pc:docMk/>
            <pc:sldMk cId="4263131384" sldId="260"/>
            <ac:spMk id="63" creationId="{68A4132F-DEC6-4332-A00C-A11AD4519B6C}"/>
          </ac:spMkLst>
        </pc:spChg>
        <pc:spChg chg="add">
          <ac:chgData name="Daniel Gallagher - STUDENT" userId="e7a28fe8-77c0-458d-bae7-45d6ecf39421" providerId="ADAL" clId="{146CA740-5BDC-40A0-AAEB-5F4DA4070237}" dt="2022-12-06T12:38:36.946" v="275" actId="26606"/>
          <ac:spMkLst>
            <pc:docMk/>
            <pc:sldMk cId="4263131384" sldId="260"/>
            <ac:spMk id="65" creationId="{9B38642C-62C4-4E31-A5D3-BB1DD8CA3942}"/>
          </ac:spMkLst>
        </pc:spChg>
        <pc:spChg chg="add">
          <ac:chgData name="Daniel Gallagher - STUDENT" userId="e7a28fe8-77c0-458d-bae7-45d6ecf39421" providerId="ADAL" clId="{146CA740-5BDC-40A0-AAEB-5F4DA4070237}" dt="2022-12-06T12:38:36.946" v="275" actId="26606"/>
          <ac:spMkLst>
            <pc:docMk/>
            <pc:sldMk cId="4263131384" sldId="260"/>
            <ac:spMk id="67" creationId="{A9F66240-8C38-4069-A5C9-2D3FCD97EDAD}"/>
          </ac:spMkLst>
        </pc:spChg>
        <pc:grpChg chg="add del">
          <ac:chgData name="Daniel Gallagher - STUDENT" userId="e7a28fe8-77c0-458d-bae7-45d6ecf39421" providerId="ADAL" clId="{146CA740-5BDC-40A0-AAEB-5F4DA4070237}" dt="2022-12-06T12:36:40.744" v="262" actId="26606"/>
          <ac:grpSpMkLst>
            <pc:docMk/>
            <pc:sldMk cId="4263131384" sldId="260"/>
            <ac:grpSpMk id="48" creationId="{5995D10D-E9C9-47DB-AE7E-801FEF38F5C9}"/>
          </ac:grpSpMkLst>
        </pc:grpChg>
        <pc:grpChg chg="add del">
          <ac:chgData name="Daniel Gallagher - STUDENT" userId="e7a28fe8-77c0-458d-bae7-45d6ecf39421" providerId="ADAL" clId="{146CA740-5BDC-40A0-AAEB-5F4DA4070237}" dt="2022-12-06T12:36:40.744" v="262" actId="26606"/>
          <ac:grpSpMkLst>
            <pc:docMk/>
            <pc:sldMk cId="4263131384" sldId="260"/>
            <ac:grpSpMk id="49" creationId="{828A5161-06F1-46CF-8AD7-844680A59E13}"/>
          </ac:grpSpMkLst>
        </pc:grpChg>
        <pc:picChg chg="mod">
          <ac:chgData name="Daniel Gallagher - STUDENT" userId="e7a28fe8-77c0-458d-bae7-45d6ecf39421" providerId="ADAL" clId="{146CA740-5BDC-40A0-AAEB-5F4DA4070237}" dt="2022-12-06T12:38:36.946" v="275" actId="26606"/>
          <ac:picMkLst>
            <pc:docMk/>
            <pc:sldMk cId="4263131384" sldId="260"/>
            <ac:picMk id="4" creationId="{4CD875FD-D217-2F45-D59F-4577B297F247}"/>
          </ac:picMkLst>
        </pc:picChg>
        <pc:picChg chg="mod ord">
          <ac:chgData name="Daniel Gallagher - STUDENT" userId="e7a28fe8-77c0-458d-bae7-45d6ecf39421" providerId="ADAL" clId="{146CA740-5BDC-40A0-AAEB-5F4DA4070237}" dt="2022-12-06T12:38:36.946" v="275" actId="26606"/>
          <ac:picMkLst>
            <pc:docMk/>
            <pc:sldMk cId="4263131384" sldId="260"/>
            <ac:picMk id="5" creationId="{5904C84A-AF1F-FE25-0CAB-8499CF99CD9F}"/>
          </ac:picMkLst>
        </pc:picChg>
      </pc:sldChg>
      <pc:sldChg chg="addSp delSp modSp mod delDesignElem">
        <pc:chgData name="Daniel Gallagher - STUDENT" userId="e7a28fe8-77c0-458d-bae7-45d6ecf39421" providerId="ADAL" clId="{146CA740-5BDC-40A0-AAEB-5F4DA4070237}" dt="2022-12-06T12:42:19.141" v="297" actId="1036"/>
        <pc:sldMkLst>
          <pc:docMk/>
          <pc:sldMk cId="1000152061" sldId="261"/>
        </pc:sldMkLst>
        <pc:spChg chg="add del">
          <ac:chgData name="Daniel Gallagher - STUDENT" userId="e7a28fe8-77c0-458d-bae7-45d6ecf39421" providerId="ADAL" clId="{146CA740-5BDC-40A0-AAEB-5F4DA4070237}" dt="2022-12-06T12:29:42.737" v="206"/>
          <ac:spMkLst>
            <pc:docMk/>
            <pc:sldMk cId="1000152061" sldId="261"/>
            <ac:spMk id="13" creationId="{2B566528-1B12-4246-9431-5C2D7D081168}"/>
          </ac:spMkLst>
        </pc:spChg>
        <pc:grpChg chg="add del">
          <ac:chgData name="Daniel Gallagher - STUDENT" userId="e7a28fe8-77c0-458d-bae7-45d6ecf39421" providerId="ADAL" clId="{146CA740-5BDC-40A0-AAEB-5F4DA4070237}" dt="2022-12-06T12:29:42.737" v="206"/>
          <ac:grpSpMkLst>
            <pc:docMk/>
            <pc:sldMk cId="1000152061" sldId="261"/>
            <ac:grpSpMk id="15" creationId="{828A5161-06F1-46CF-8AD7-844680A59E13}"/>
          </ac:grpSpMkLst>
        </pc:grpChg>
        <pc:grpChg chg="add del">
          <ac:chgData name="Daniel Gallagher - STUDENT" userId="e7a28fe8-77c0-458d-bae7-45d6ecf39421" providerId="ADAL" clId="{146CA740-5BDC-40A0-AAEB-5F4DA4070237}" dt="2022-12-06T12:29:42.737" v="206"/>
          <ac:grpSpMkLst>
            <pc:docMk/>
            <pc:sldMk cId="1000152061" sldId="261"/>
            <ac:grpSpMk id="19" creationId="{5995D10D-E9C9-47DB-AE7E-801FEF38F5C9}"/>
          </ac:grpSpMkLst>
        </pc:grpChg>
        <pc:picChg chg="mod">
          <ac:chgData name="Daniel Gallagher - STUDENT" userId="e7a28fe8-77c0-458d-bae7-45d6ecf39421" providerId="ADAL" clId="{146CA740-5BDC-40A0-AAEB-5F4DA4070237}" dt="2022-12-06T12:42:19.141" v="297" actId="1036"/>
          <ac:picMkLst>
            <pc:docMk/>
            <pc:sldMk cId="1000152061" sldId="261"/>
            <ac:picMk id="9" creationId="{3802688B-2ED9-A1CF-351F-13D952C4C329}"/>
          </ac:picMkLst>
        </pc:picChg>
      </pc:sldChg>
      <pc:sldChg chg="addSp delSp modSp mod setClrOvrMap delDesignElem">
        <pc:chgData name="Daniel Gallagher - STUDENT" userId="e7a28fe8-77c0-458d-bae7-45d6ecf39421" providerId="ADAL" clId="{146CA740-5BDC-40A0-AAEB-5F4DA4070237}" dt="2022-12-06T12:37:24.305" v="266" actId="26606"/>
        <pc:sldMkLst>
          <pc:docMk/>
          <pc:sldMk cId="2532967975" sldId="262"/>
        </pc:sldMkLst>
        <pc:spChg chg="mod ord">
          <ac:chgData name="Daniel Gallagher - STUDENT" userId="e7a28fe8-77c0-458d-bae7-45d6ecf39421" providerId="ADAL" clId="{146CA740-5BDC-40A0-AAEB-5F4DA4070237}" dt="2022-12-06T12:37:24.305" v="266" actId="26606"/>
          <ac:spMkLst>
            <pc:docMk/>
            <pc:sldMk cId="2532967975" sldId="262"/>
            <ac:spMk id="2" creationId="{C8C3FECC-D616-69A6-3867-F48143F51307}"/>
          </ac:spMkLst>
        </pc:spChg>
        <pc:spChg chg="mod">
          <ac:chgData name="Daniel Gallagher - STUDENT" userId="e7a28fe8-77c0-458d-bae7-45d6ecf39421" providerId="ADAL" clId="{146CA740-5BDC-40A0-AAEB-5F4DA4070237}" dt="2022-12-06T12:37:24.305" v="266" actId="26606"/>
          <ac:spMkLst>
            <pc:docMk/>
            <pc:sldMk cId="2532967975" sldId="262"/>
            <ac:spMk id="3" creationId="{D5607406-2C97-8FBD-2625-9AB04988CF08}"/>
          </ac:spMkLst>
        </pc:spChg>
        <pc:spChg chg="add del">
          <ac:chgData name="Daniel Gallagher - STUDENT" userId="e7a28fe8-77c0-458d-bae7-45d6ecf39421" providerId="ADAL" clId="{146CA740-5BDC-40A0-AAEB-5F4DA4070237}" dt="2022-12-06T12:37:24.305" v="266" actId="26606"/>
          <ac:spMkLst>
            <pc:docMk/>
            <pc:sldMk cId="2532967975" sldId="262"/>
            <ac:spMk id="24" creationId="{2EB492CD-616E-47F8-933B-5E2D952A0593}"/>
          </ac:spMkLst>
        </pc:spChg>
        <pc:spChg chg="add del">
          <ac:chgData name="Daniel Gallagher - STUDENT" userId="e7a28fe8-77c0-458d-bae7-45d6ecf39421" providerId="ADAL" clId="{146CA740-5BDC-40A0-AAEB-5F4DA4070237}" dt="2022-12-06T12:37:24.305" v="266" actId="26606"/>
          <ac:spMkLst>
            <pc:docMk/>
            <pc:sldMk cId="2532967975" sldId="262"/>
            <ac:spMk id="26" creationId="{59383CF9-23B5-4335-9B21-1791C4CF1C75}"/>
          </ac:spMkLst>
        </pc:spChg>
        <pc:spChg chg="add del">
          <ac:chgData name="Daniel Gallagher - STUDENT" userId="e7a28fe8-77c0-458d-bae7-45d6ecf39421" providerId="ADAL" clId="{146CA740-5BDC-40A0-AAEB-5F4DA4070237}" dt="2022-12-06T12:37:24.305" v="266" actId="26606"/>
          <ac:spMkLst>
            <pc:docMk/>
            <pc:sldMk cId="2532967975" sldId="262"/>
            <ac:spMk id="28" creationId="{0007FE00-9498-4706-B255-6437B0252C02}"/>
          </ac:spMkLst>
        </pc:spChg>
        <pc:spChg chg="add">
          <ac:chgData name="Daniel Gallagher - STUDENT" userId="e7a28fe8-77c0-458d-bae7-45d6ecf39421" providerId="ADAL" clId="{146CA740-5BDC-40A0-AAEB-5F4DA4070237}" dt="2022-12-06T12:37:24.305" v="266" actId="26606"/>
          <ac:spMkLst>
            <pc:docMk/>
            <pc:sldMk cId="2532967975" sldId="262"/>
            <ac:spMk id="33" creationId="{68A4132F-DEC6-4332-A00C-A11AD4519B6C}"/>
          </ac:spMkLst>
        </pc:spChg>
        <pc:spChg chg="add">
          <ac:chgData name="Daniel Gallagher - STUDENT" userId="e7a28fe8-77c0-458d-bae7-45d6ecf39421" providerId="ADAL" clId="{146CA740-5BDC-40A0-AAEB-5F4DA4070237}" dt="2022-12-06T12:37:24.305" v="266" actId="26606"/>
          <ac:spMkLst>
            <pc:docMk/>
            <pc:sldMk cId="2532967975" sldId="262"/>
            <ac:spMk id="35" creationId="{9B38642C-62C4-4E31-A5D3-BB1DD8CA3942}"/>
          </ac:spMkLst>
        </pc:spChg>
        <pc:spChg chg="add">
          <ac:chgData name="Daniel Gallagher - STUDENT" userId="e7a28fe8-77c0-458d-bae7-45d6ecf39421" providerId="ADAL" clId="{146CA740-5BDC-40A0-AAEB-5F4DA4070237}" dt="2022-12-06T12:37:24.305" v="266" actId="26606"/>
          <ac:spMkLst>
            <pc:docMk/>
            <pc:sldMk cId="2532967975" sldId="262"/>
            <ac:spMk id="37" creationId="{A9F66240-8C38-4069-A5C9-2D3FCD97EDAD}"/>
          </ac:spMkLst>
        </pc:spChg>
        <pc:picChg chg="mod">
          <ac:chgData name="Daniel Gallagher - STUDENT" userId="e7a28fe8-77c0-458d-bae7-45d6ecf39421" providerId="ADAL" clId="{146CA740-5BDC-40A0-AAEB-5F4DA4070237}" dt="2022-12-06T12:37:24.305" v="266" actId="26606"/>
          <ac:picMkLst>
            <pc:docMk/>
            <pc:sldMk cId="2532967975" sldId="262"/>
            <ac:picMk id="4" creationId="{C6A76918-500B-CB4A-9DFB-B4FE6FDDDA47}"/>
          </ac:picMkLst>
        </pc:picChg>
      </pc:sldChg>
      <pc:sldChg chg="addSp delSp modSp mod setClrOvrMap delDesignElem">
        <pc:chgData name="Daniel Gallagher - STUDENT" userId="e7a28fe8-77c0-458d-bae7-45d6ecf39421" providerId="ADAL" clId="{146CA740-5BDC-40A0-AAEB-5F4DA4070237}" dt="2022-12-06T12:37:59.982" v="274" actId="27636"/>
        <pc:sldMkLst>
          <pc:docMk/>
          <pc:sldMk cId="2659510019" sldId="263"/>
        </pc:sldMkLst>
        <pc:spChg chg="mod ord">
          <ac:chgData name="Daniel Gallagher - STUDENT" userId="e7a28fe8-77c0-458d-bae7-45d6ecf39421" providerId="ADAL" clId="{146CA740-5BDC-40A0-AAEB-5F4DA4070237}" dt="2022-12-06T12:37:51.769" v="272" actId="26606"/>
          <ac:spMkLst>
            <pc:docMk/>
            <pc:sldMk cId="2659510019" sldId="263"/>
            <ac:spMk id="2" creationId="{DFF2CF9E-0C74-06C4-B7C4-0D48C2917F1A}"/>
          </ac:spMkLst>
        </pc:spChg>
        <pc:spChg chg="mod">
          <ac:chgData name="Daniel Gallagher - STUDENT" userId="e7a28fe8-77c0-458d-bae7-45d6ecf39421" providerId="ADAL" clId="{146CA740-5BDC-40A0-AAEB-5F4DA4070237}" dt="2022-12-06T12:37:59.982" v="274" actId="27636"/>
          <ac:spMkLst>
            <pc:docMk/>
            <pc:sldMk cId="2659510019" sldId="263"/>
            <ac:spMk id="3" creationId="{E5097E12-A442-C25D-E053-DDD29119FB0D}"/>
          </ac:spMkLst>
        </pc:spChg>
        <pc:spChg chg="add del">
          <ac:chgData name="Daniel Gallagher - STUDENT" userId="e7a28fe8-77c0-458d-bae7-45d6ecf39421" providerId="ADAL" clId="{146CA740-5BDC-40A0-AAEB-5F4DA4070237}" dt="2022-12-06T12:37:32.770" v="267" actId="26606"/>
          <ac:spMkLst>
            <pc:docMk/>
            <pc:sldMk cId="2659510019" sldId="263"/>
            <ac:spMk id="27" creationId="{2B566528-1B12-4246-9431-5C2D7D081168}"/>
          </ac:spMkLst>
        </pc:spChg>
        <pc:spChg chg="add del">
          <ac:chgData name="Daniel Gallagher - STUDENT" userId="e7a28fe8-77c0-458d-bae7-45d6ecf39421" providerId="ADAL" clId="{146CA740-5BDC-40A0-AAEB-5F4DA4070237}" dt="2022-12-06T12:37:51.769" v="272" actId="26606"/>
          <ac:spMkLst>
            <pc:docMk/>
            <pc:sldMk cId="2659510019" sldId="263"/>
            <ac:spMk id="36" creationId="{68A4132F-DEC6-4332-A00C-A11AD4519B6C}"/>
          </ac:spMkLst>
        </pc:spChg>
        <pc:spChg chg="add del">
          <ac:chgData name="Daniel Gallagher - STUDENT" userId="e7a28fe8-77c0-458d-bae7-45d6ecf39421" providerId="ADAL" clId="{146CA740-5BDC-40A0-AAEB-5F4DA4070237}" dt="2022-12-06T12:37:51.769" v="272" actId="26606"/>
          <ac:spMkLst>
            <pc:docMk/>
            <pc:sldMk cId="2659510019" sldId="263"/>
            <ac:spMk id="38" creationId="{9B38642C-62C4-4E31-A5D3-BB1DD8CA3942}"/>
          </ac:spMkLst>
        </pc:spChg>
        <pc:spChg chg="add del">
          <ac:chgData name="Daniel Gallagher - STUDENT" userId="e7a28fe8-77c0-458d-bae7-45d6ecf39421" providerId="ADAL" clId="{146CA740-5BDC-40A0-AAEB-5F4DA4070237}" dt="2022-12-06T12:37:51.769" v="272" actId="26606"/>
          <ac:spMkLst>
            <pc:docMk/>
            <pc:sldMk cId="2659510019" sldId="263"/>
            <ac:spMk id="40" creationId="{A9F66240-8C38-4069-A5C9-2D3FCD97EDAD}"/>
          </ac:spMkLst>
        </pc:spChg>
        <pc:spChg chg="add">
          <ac:chgData name="Daniel Gallagher - STUDENT" userId="e7a28fe8-77c0-458d-bae7-45d6ecf39421" providerId="ADAL" clId="{146CA740-5BDC-40A0-AAEB-5F4DA4070237}" dt="2022-12-06T12:37:51.769" v="272" actId="26606"/>
          <ac:spMkLst>
            <pc:docMk/>
            <pc:sldMk cId="2659510019" sldId="263"/>
            <ac:spMk id="45" creationId="{68A4132F-DEC6-4332-A00C-A11AD4519B6C}"/>
          </ac:spMkLst>
        </pc:spChg>
        <pc:spChg chg="add">
          <ac:chgData name="Daniel Gallagher - STUDENT" userId="e7a28fe8-77c0-458d-bae7-45d6ecf39421" providerId="ADAL" clId="{146CA740-5BDC-40A0-AAEB-5F4DA4070237}" dt="2022-12-06T12:37:51.769" v="272" actId="26606"/>
          <ac:spMkLst>
            <pc:docMk/>
            <pc:sldMk cId="2659510019" sldId="263"/>
            <ac:spMk id="47" creationId="{64965EAE-E41A-435F-B993-07E824B6C977}"/>
          </ac:spMkLst>
        </pc:spChg>
        <pc:spChg chg="add">
          <ac:chgData name="Daniel Gallagher - STUDENT" userId="e7a28fe8-77c0-458d-bae7-45d6ecf39421" providerId="ADAL" clId="{146CA740-5BDC-40A0-AAEB-5F4DA4070237}" dt="2022-12-06T12:37:51.769" v="272" actId="26606"/>
          <ac:spMkLst>
            <pc:docMk/>
            <pc:sldMk cId="2659510019" sldId="263"/>
            <ac:spMk id="49" creationId="{152F8994-E6D4-4311-9548-C3607BC43645}"/>
          </ac:spMkLst>
        </pc:spChg>
        <pc:grpChg chg="add del">
          <ac:chgData name="Daniel Gallagher - STUDENT" userId="e7a28fe8-77c0-458d-bae7-45d6ecf39421" providerId="ADAL" clId="{146CA740-5BDC-40A0-AAEB-5F4DA4070237}" dt="2022-12-06T12:37:32.770" v="267" actId="26606"/>
          <ac:grpSpMkLst>
            <pc:docMk/>
            <pc:sldMk cId="2659510019" sldId="263"/>
            <ac:grpSpMk id="28" creationId="{4724F874-E407-41A5-918C-1CF5DF5269E1}"/>
          </ac:grpSpMkLst>
        </pc:grpChg>
        <pc:grpChg chg="add del">
          <ac:chgData name="Daniel Gallagher - STUDENT" userId="e7a28fe8-77c0-458d-bae7-45d6ecf39421" providerId="ADAL" clId="{146CA740-5BDC-40A0-AAEB-5F4DA4070237}" dt="2022-12-06T12:37:32.770" v="267" actId="26606"/>
          <ac:grpSpMkLst>
            <pc:docMk/>
            <pc:sldMk cId="2659510019" sldId="263"/>
            <ac:grpSpMk id="30" creationId="{DC8D6E3B-FFED-480F-941D-FE376375B8B7}"/>
          </ac:grpSpMkLst>
        </pc:grpChg>
        <pc:picChg chg="mod">
          <ac:chgData name="Daniel Gallagher - STUDENT" userId="e7a28fe8-77c0-458d-bae7-45d6ecf39421" providerId="ADAL" clId="{146CA740-5BDC-40A0-AAEB-5F4DA4070237}" dt="2022-12-06T12:37:51.769" v="272" actId="26606"/>
          <ac:picMkLst>
            <pc:docMk/>
            <pc:sldMk cId="2659510019" sldId="263"/>
            <ac:picMk id="4" creationId="{66025048-29C9-242D-0426-74FB8E757695}"/>
          </ac:picMkLst>
        </pc:picChg>
      </pc:sldChg>
      <pc:sldChg chg="addSp delSp modSp mod setClrOvrMap delDesignElem">
        <pc:chgData name="Daniel Gallagher - STUDENT" userId="e7a28fe8-77c0-458d-bae7-45d6ecf39421" providerId="ADAL" clId="{146CA740-5BDC-40A0-AAEB-5F4DA4070237}" dt="2022-12-06T12:37:37.865" v="268" actId="26606"/>
        <pc:sldMkLst>
          <pc:docMk/>
          <pc:sldMk cId="3300386735" sldId="264"/>
        </pc:sldMkLst>
        <pc:spChg chg="mod">
          <ac:chgData name="Daniel Gallagher - STUDENT" userId="e7a28fe8-77c0-458d-bae7-45d6ecf39421" providerId="ADAL" clId="{146CA740-5BDC-40A0-AAEB-5F4DA4070237}" dt="2022-12-06T12:37:37.865" v="268" actId="26606"/>
          <ac:spMkLst>
            <pc:docMk/>
            <pc:sldMk cId="3300386735" sldId="264"/>
            <ac:spMk id="2" creationId="{49FCF673-7ABB-0B99-DB66-2350706A64AE}"/>
          </ac:spMkLst>
        </pc:spChg>
        <pc:spChg chg="mod">
          <ac:chgData name="Daniel Gallagher - STUDENT" userId="e7a28fe8-77c0-458d-bae7-45d6ecf39421" providerId="ADAL" clId="{146CA740-5BDC-40A0-AAEB-5F4DA4070237}" dt="2022-12-06T12:37:37.865" v="268" actId="26606"/>
          <ac:spMkLst>
            <pc:docMk/>
            <pc:sldMk cId="3300386735" sldId="264"/>
            <ac:spMk id="3" creationId="{4BB9A0ED-6024-00EC-24BB-B9F8086B1FA4}"/>
          </ac:spMkLst>
        </pc:spChg>
        <pc:spChg chg="add del">
          <ac:chgData name="Daniel Gallagher - STUDENT" userId="e7a28fe8-77c0-458d-bae7-45d6ecf39421" providerId="ADAL" clId="{146CA740-5BDC-40A0-AAEB-5F4DA4070237}" dt="2022-12-06T12:37:37.865" v="268" actId="26606"/>
          <ac:spMkLst>
            <pc:docMk/>
            <pc:sldMk cId="3300386735" sldId="264"/>
            <ac:spMk id="9" creationId="{2B566528-1B12-4246-9431-5C2D7D081168}"/>
          </ac:spMkLst>
        </pc:spChg>
        <pc:spChg chg="add">
          <ac:chgData name="Daniel Gallagher - STUDENT" userId="e7a28fe8-77c0-458d-bae7-45d6ecf39421" providerId="ADAL" clId="{146CA740-5BDC-40A0-AAEB-5F4DA4070237}" dt="2022-12-06T12:37:37.865" v="268" actId="26606"/>
          <ac:spMkLst>
            <pc:docMk/>
            <pc:sldMk cId="3300386735" sldId="264"/>
            <ac:spMk id="22" creationId="{68A4132F-DEC6-4332-A00C-A11AD4519B6C}"/>
          </ac:spMkLst>
        </pc:spChg>
        <pc:spChg chg="add">
          <ac:chgData name="Daniel Gallagher - STUDENT" userId="e7a28fe8-77c0-458d-bae7-45d6ecf39421" providerId="ADAL" clId="{146CA740-5BDC-40A0-AAEB-5F4DA4070237}" dt="2022-12-06T12:37:37.865" v="268" actId="26606"/>
          <ac:spMkLst>
            <pc:docMk/>
            <pc:sldMk cId="3300386735" sldId="264"/>
            <ac:spMk id="24" creationId="{9B38642C-62C4-4E31-A5D3-BB1DD8CA3942}"/>
          </ac:spMkLst>
        </pc:spChg>
        <pc:spChg chg="add">
          <ac:chgData name="Daniel Gallagher - STUDENT" userId="e7a28fe8-77c0-458d-bae7-45d6ecf39421" providerId="ADAL" clId="{146CA740-5BDC-40A0-AAEB-5F4DA4070237}" dt="2022-12-06T12:37:37.865" v="268" actId="26606"/>
          <ac:spMkLst>
            <pc:docMk/>
            <pc:sldMk cId="3300386735" sldId="264"/>
            <ac:spMk id="26" creationId="{A9F66240-8C38-4069-A5C9-2D3FCD97EDAD}"/>
          </ac:spMkLst>
        </pc:spChg>
        <pc:grpChg chg="add del">
          <ac:chgData name="Daniel Gallagher - STUDENT" userId="e7a28fe8-77c0-458d-bae7-45d6ecf39421" providerId="ADAL" clId="{146CA740-5BDC-40A0-AAEB-5F4DA4070237}" dt="2022-12-06T12:37:37.865" v="268" actId="26606"/>
          <ac:grpSpMkLst>
            <pc:docMk/>
            <pc:sldMk cId="3300386735" sldId="264"/>
            <ac:grpSpMk id="11" creationId="{828A5161-06F1-46CF-8AD7-844680A59E13}"/>
          </ac:grpSpMkLst>
        </pc:grpChg>
        <pc:grpChg chg="add del">
          <ac:chgData name="Daniel Gallagher - STUDENT" userId="e7a28fe8-77c0-458d-bae7-45d6ecf39421" providerId="ADAL" clId="{146CA740-5BDC-40A0-AAEB-5F4DA4070237}" dt="2022-12-06T12:37:37.865" v="268" actId="26606"/>
          <ac:grpSpMkLst>
            <pc:docMk/>
            <pc:sldMk cId="3300386735" sldId="264"/>
            <ac:grpSpMk id="15" creationId="{5995D10D-E9C9-47DB-AE7E-801FEF38F5C9}"/>
          </ac:grpSpMkLst>
        </pc:grpChg>
        <pc:picChg chg="mod ord">
          <ac:chgData name="Daniel Gallagher - STUDENT" userId="e7a28fe8-77c0-458d-bae7-45d6ecf39421" providerId="ADAL" clId="{146CA740-5BDC-40A0-AAEB-5F4DA4070237}" dt="2022-12-06T12:37:37.865" v="268" actId="26606"/>
          <ac:picMkLst>
            <pc:docMk/>
            <pc:sldMk cId="3300386735" sldId="264"/>
            <ac:picMk id="4" creationId="{A64B9AE9-FE69-9F20-F6D5-00F09FF5F964}"/>
          </ac:picMkLst>
        </pc:picChg>
      </pc:sldChg>
      <pc:sldChg chg="addSp delSp modSp mod setClrOvrMap delDesignElem">
        <pc:chgData name="Daniel Gallagher - STUDENT" userId="e7a28fe8-77c0-458d-bae7-45d6ecf39421" providerId="ADAL" clId="{146CA740-5BDC-40A0-AAEB-5F4DA4070237}" dt="2022-12-06T12:37:44.871" v="271" actId="26606"/>
        <pc:sldMkLst>
          <pc:docMk/>
          <pc:sldMk cId="4123885159" sldId="265"/>
        </pc:sldMkLst>
        <pc:spChg chg="mod">
          <ac:chgData name="Daniel Gallagher - STUDENT" userId="e7a28fe8-77c0-458d-bae7-45d6ecf39421" providerId="ADAL" clId="{146CA740-5BDC-40A0-AAEB-5F4DA4070237}" dt="2022-12-06T12:37:44.871" v="271" actId="26606"/>
          <ac:spMkLst>
            <pc:docMk/>
            <pc:sldMk cId="4123885159" sldId="265"/>
            <ac:spMk id="2" creationId="{0861A7F8-7760-9FF2-B869-449E648E09D6}"/>
          </ac:spMkLst>
        </pc:spChg>
        <pc:spChg chg="mod">
          <ac:chgData name="Daniel Gallagher - STUDENT" userId="e7a28fe8-77c0-458d-bae7-45d6ecf39421" providerId="ADAL" clId="{146CA740-5BDC-40A0-AAEB-5F4DA4070237}" dt="2022-12-06T12:37:44.871" v="271" actId="26606"/>
          <ac:spMkLst>
            <pc:docMk/>
            <pc:sldMk cId="4123885159" sldId="265"/>
            <ac:spMk id="3" creationId="{17F68E24-EAD6-7CF4-5CDE-F76BD028FE12}"/>
          </ac:spMkLst>
        </pc:spChg>
        <pc:spChg chg="add del">
          <ac:chgData name="Daniel Gallagher - STUDENT" userId="e7a28fe8-77c0-458d-bae7-45d6ecf39421" providerId="ADAL" clId="{146CA740-5BDC-40A0-AAEB-5F4DA4070237}" dt="2022-12-06T12:37:44.871" v="271" actId="26606"/>
          <ac:spMkLst>
            <pc:docMk/>
            <pc:sldMk cId="4123885159" sldId="265"/>
            <ac:spMk id="51" creationId="{2B566528-1B12-4246-9431-5C2D7D081168}"/>
          </ac:spMkLst>
        </pc:spChg>
        <pc:spChg chg="add del">
          <ac:chgData name="Daniel Gallagher - STUDENT" userId="e7a28fe8-77c0-458d-bae7-45d6ecf39421" providerId="ADAL" clId="{146CA740-5BDC-40A0-AAEB-5F4DA4070237}" dt="2022-12-06T12:37:44.852" v="270" actId="26606"/>
          <ac:spMkLst>
            <pc:docMk/>
            <pc:sldMk cId="4123885159" sldId="265"/>
            <ac:spMk id="58" creationId="{68A4132F-DEC6-4332-A00C-A11AD4519B6C}"/>
          </ac:spMkLst>
        </pc:spChg>
        <pc:spChg chg="add del">
          <ac:chgData name="Daniel Gallagher - STUDENT" userId="e7a28fe8-77c0-458d-bae7-45d6ecf39421" providerId="ADAL" clId="{146CA740-5BDC-40A0-AAEB-5F4DA4070237}" dt="2022-12-06T12:37:44.852" v="270" actId="26606"/>
          <ac:spMkLst>
            <pc:docMk/>
            <pc:sldMk cId="4123885159" sldId="265"/>
            <ac:spMk id="60" creationId="{9B38642C-62C4-4E31-A5D3-BB1DD8CA3942}"/>
          </ac:spMkLst>
        </pc:spChg>
        <pc:spChg chg="add del">
          <ac:chgData name="Daniel Gallagher - STUDENT" userId="e7a28fe8-77c0-458d-bae7-45d6ecf39421" providerId="ADAL" clId="{146CA740-5BDC-40A0-AAEB-5F4DA4070237}" dt="2022-12-06T12:37:44.852" v="270" actId="26606"/>
          <ac:spMkLst>
            <pc:docMk/>
            <pc:sldMk cId="4123885159" sldId="265"/>
            <ac:spMk id="62" creationId="{A9F66240-8C38-4069-A5C9-2D3FCD97EDAD}"/>
          </ac:spMkLst>
        </pc:spChg>
        <pc:spChg chg="add">
          <ac:chgData name="Daniel Gallagher - STUDENT" userId="e7a28fe8-77c0-458d-bae7-45d6ecf39421" providerId="ADAL" clId="{146CA740-5BDC-40A0-AAEB-5F4DA4070237}" dt="2022-12-06T12:37:44.871" v="271" actId="26606"/>
          <ac:spMkLst>
            <pc:docMk/>
            <pc:sldMk cId="4123885159" sldId="265"/>
            <ac:spMk id="64" creationId="{68A4132F-DEC6-4332-A00C-A11AD4519B6C}"/>
          </ac:spMkLst>
        </pc:spChg>
        <pc:spChg chg="add">
          <ac:chgData name="Daniel Gallagher - STUDENT" userId="e7a28fe8-77c0-458d-bae7-45d6ecf39421" providerId="ADAL" clId="{146CA740-5BDC-40A0-AAEB-5F4DA4070237}" dt="2022-12-06T12:37:44.871" v="271" actId="26606"/>
          <ac:spMkLst>
            <pc:docMk/>
            <pc:sldMk cId="4123885159" sldId="265"/>
            <ac:spMk id="65" creationId="{64965EAE-E41A-435F-B993-07E824B6C977}"/>
          </ac:spMkLst>
        </pc:spChg>
        <pc:spChg chg="add">
          <ac:chgData name="Daniel Gallagher - STUDENT" userId="e7a28fe8-77c0-458d-bae7-45d6ecf39421" providerId="ADAL" clId="{146CA740-5BDC-40A0-AAEB-5F4DA4070237}" dt="2022-12-06T12:37:44.871" v="271" actId="26606"/>
          <ac:spMkLst>
            <pc:docMk/>
            <pc:sldMk cId="4123885159" sldId="265"/>
            <ac:spMk id="66" creationId="{152F8994-E6D4-4311-9548-C3607BC43645}"/>
          </ac:spMkLst>
        </pc:spChg>
        <pc:grpChg chg="add del">
          <ac:chgData name="Daniel Gallagher - STUDENT" userId="e7a28fe8-77c0-458d-bae7-45d6ecf39421" providerId="ADAL" clId="{146CA740-5BDC-40A0-AAEB-5F4DA4070237}" dt="2022-12-06T12:37:44.871" v="271" actId="26606"/>
          <ac:grpSpMkLst>
            <pc:docMk/>
            <pc:sldMk cId="4123885159" sldId="265"/>
            <ac:grpSpMk id="52" creationId="{828A5161-06F1-46CF-8AD7-844680A59E13}"/>
          </ac:grpSpMkLst>
        </pc:grpChg>
        <pc:grpChg chg="add del">
          <ac:chgData name="Daniel Gallagher - STUDENT" userId="e7a28fe8-77c0-458d-bae7-45d6ecf39421" providerId="ADAL" clId="{146CA740-5BDC-40A0-AAEB-5F4DA4070237}" dt="2022-12-06T12:37:44.871" v="271" actId="26606"/>
          <ac:grpSpMkLst>
            <pc:docMk/>
            <pc:sldMk cId="4123885159" sldId="265"/>
            <ac:grpSpMk id="53" creationId="{5995D10D-E9C9-47DB-AE7E-801FEF38F5C9}"/>
          </ac:grpSpMkLst>
        </pc:grpChg>
        <pc:picChg chg="mod ord">
          <ac:chgData name="Daniel Gallagher - STUDENT" userId="e7a28fe8-77c0-458d-bae7-45d6ecf39421" providerId="ADAL" clId="{146CA740-5BDC-40A0-AAEB-5F4DA4070237}" dt="2022-12-06T12:37:44.871" v="271" actId="26606"/>
          <ac:picMkLst>
            <pc:docMk/>
            <pc:sldMk cId="4123885159" sldId="265"/>
            <ac:picMk id="4" creationId="{A3852D30-059E-8602-7A75-85B0A591B541}"/>
          </ac:picMkLst>
        </pc:picChg>
      </pc:sldChg>
      <pc:sldChg chg="addSp delSp modSp mod setClrOvrMap delDesignElem">
        <pc:chgData name="Daniel Gallagher - STUDENT" userId="e7a28fe8-77c0-458d-bae7-45d6ecf39421" providerId="ADAL" clId="{146CA740-5BDC-40A0-AAEB-5F4DA4070237}" dt="2022-12-06T12:38:48.914" v="276" actId="26606"/>
        <pc:sldMkLst>
          <pc:docMk/>
          <pc:sldMk cId="1381980975" sldId="266"/>
        </pc:sldMkLst>
        <pc:spChg chg="mod">
          <ac:chgData name="Daniel Gallagher - STUDENT" userId="e7a28fe8-77c0-458d-bae7-45d6ecf39421" providerId="ADAL" clId="{146CA740-5BDC-40A0-AAEB-5F4DA4070237}" dt="2022-12-06T12:38:48.914" v="276" actId="26606"/>
          <ac:spMkLst>
            <pc:docMk/>
            <pc:sldMk cId="1381980975" sldId="266"/>
            <ac:spMk id="2" creationId="{42D2DC36-7851-72B9-F272-96E24E2FCAEB}"/>
          </ac:spMkLst>
        </pc:spChg>
        <pc:spChg chg="mod">
          <ac:chgData name="Daniel Gallagher - STUDENT" userId="e7a28fe8-77c0-458d-bae7-45d6ecf39421" providerId="ADAL" clId="{146CA740-5BDC-40A0-AAEB-5F4DA4070237}" dt="2022-12-06T12:38:48.914" v="276" actId="26606"/>
          <ac:spMkLst>
            <pc:docMk/>
            <pc:sldMk cId="1381980975" sldId="266"/>
            <ac:spMk id="3" creationId="{CC7A4B11-FE0A-5ED3-58D1-5319493F37D9}"/>
          </ac:spMkLst>
        </pc:spChg>
        <pc:spChg chg="add del">
          <ac:chgData name="Daniel Gallagher - STUDENT" userId="e7a28fe8-77c0-458d-bae7-45d6ecf39421" providerId="ADAL" clId="{146CA740-5BDC-40A0-AAEB-5F4DA4070237}" dt="2022-12-06T12:38:48.914" v="276" actId="26606"/>
          <ac:spMkLst>
            <pc:docMk/>
            <pc:sldMk cId="1381980975" sldId="266"/>
            <ac:spMk id="9" creationId="{2EB492CD-616E-47F8-933B-5E2D952A0593}"/>
          </ac:spMkLst>
        </pc:spChg>
        <pc:spChg chg="add del">
          <ac:chgData name="Daniel Gallagher - STUDENT" userId="e7a28fe8-77c0-458d-bae7-45d6ecf39421" providerId="ADAL" clId="{146CA740-5BDC-40A0-AAEB-5F4DA4070237}" dt="2022-12-06T12:38:48.914" v="276" actId="26606"/>
          <ac:spMkLst>
            <pc:docMk/>
            <pc:sldMk cId="1381980975" sldId="266"/>
            <ac:spMk id="11" creationId="{59383CF9-23B5-4335-9B21-1791C4CF1C75}"/>
          </ac:spMkLst>
        </pc:spChg>
        <pc:spChg chg="add del">
          <ac:chgData name="Daniel Gallagher - STUDENT" userId="e7a28fe8-77c0-458d-bae7-45d6ecf39421" providerId="ADAL" clId="{146CA740-5BDC-40A0-AAEB-5F4DA4070237}" dt="2022-12-06T12:38:48.914" v="276" actId="26606"/>
          <ac:spMkLst>
            <pc:docMk/>
            <pc:sldMk cId="1381980975" sldId="266"/>
            <ac:spMk id="13" creationId="{0007FE00-9498-4706-B255-6437B0252C02}"/>
          </ac:spMkLst>
        </pc:spChg>
        <pc:spChg chg="add">
          <ac:chgData name="Daniel Gallagher - STUDENT" userId="e7a28fe8-77c0-458d-bae7-45d6ecf39421" providerId="ADAL" clId="{146CA740-5BDC-40A0-AAEB-5F4DA4070237}" dt="2022-12-06T12:38:48.914" v="276" actId="26606"/>
          <ac:spMkLst>
            <pc:docMk/>
            <pc:sldMk cId="1381980975" sldId="266"/>
            <ac:spMk id="18" creationId="{C7FA33FF-088D-4F16-95A2-2C64D353DEA8}"/>
          </ac:spMkLst>
        </pc:spChg>
        <pc:spChg chg="add">
          <ac:chgData name="Daniel Gallagher - STUDENT" userId="e7a28fe8-77c0-458d-bae7-45d6ecf39421" providerId="ADAL" clId="{146CA740-5BDC-40A0-AAEB-5F4DA4070237}" dt="2022-12-06T12:38:48.914" v="276" actId="26606"/>
          <ac:spMkLst>
            <pc:docMk/>
            <pc:sldMk cId="1381980975" sldId="266"/>
            <ac:spMk id="20" creationId="{A376EFB1-01CF-419F-ABF1-2AF02BBFCBD1}"/>
          </ac:spMkLst>
        </pc:spChg>
        <pc:spChg chg="add">
          <ac:chgData name="Daniel Gallagher - STUDENT" userId="e7a28fe8-77c0-458d-bae7-45d6ecf39421" providerId="ADAL" clId="{146CA740-5BDC-40A0-AAEB-5F4DA4070237}" dt="2022-12-06T12:38:48.914" v="276" actId="26606"/>
          <ac:spMkLst>
            <pc:docMk/>
            <pc:sldMk cId="1381980975" sldId="266"/>
            <ac:spMk id="22" creationId="{FF9DEA15-78BD-4750-AA18-B9F28A6D5AB8}"/>
          </ac:spMkLst>
        </pc:spChg>
        <pc:picChg chg="mod ord">
          <ac:chgData name="Daniel Gallagher - STUDENT" userId="e7a28fe8-77c0-458d-bae7-45d6ecf39421" providerId="ADAL" clId="{146CA740-5BDC-40A0-AAEB-5F4DA4070237}" dt="2022-12-06T12:38:48.914" v="276" actId="26606"/>
          <ac:picMkLst>
            <pc:docMk/>
            <pc:sldMk cId="1381980975" sldId="266"/>
            <ac:picMk id="4" creationId="{A441EEB2-5DF0-F6C8-5271-D50CBF67F6FC}"/>
          </ac:picMkLst>
        </pc:picChg>
      </pc:sldChg>
      <pc:sldChg chg="addSp delSp modSp mod setClrOvrMap delDesignElem">
        <pc:chgData name="Daniel Gallagher - STUDENT" userId="e7a28fe8-77c0-458d-bae7-45d6ecf39421" providerId="ADAL" clId="{146CA740-5BDC-40A0-AAEB-5F4DA4070237}" dt="2022-12-06T12:38:59.509" v="277" actId="26606"/>
        <pc:sldMkLst>
          <pc:docMk/>
          <pc:sldMk cId="2528259378" sldId="267"/>
        </pc:sldMkLst>
        <pc:spChg chg="mod">
          <ac:chgData name="Daniel Gallagher - STUDENT" userId="e7a28fe8-77c0-458d-bae7-45d6ecf39421" providerId="ADAL" clId="{146CA740-5BDC-40A0-AAEB-5F4DA4070237}" dt="2022-12-06T12:38:59.509" v="277" actId="26606"/>
          <ac:spMkLst>
            <pc:docMk/>
            <pc:sldMk cId="2528259378" sldId="267"/>
            <ac:spMk id="2" creationId="{26825842-F072-7BA1-D4D6-2AE4194F1F90}"/>
          </ac:spMkLst>
        </pc:spChg>
        <pc:spChg chg="mod">
          <ac:chgData name="Daniel Gallagher - STUDENT" userId="e7a28fe8-77c0-458d-bae7-45d6ecf39421" providerId="ADAL" clId="{146CA740-5BDC-40A0-AAEB-5F4DA4070237}" dt="2022-12-06T12:38:59.509" v="277" actId="26606"/>
          <ac:spMkLst>
            <pc:docMk/>
            <pc:sldMk cId="2528259378" sldId="267"/>
            <ac:spMk id="3" creationId="{EFAE4754-ADFF-A51B-B637-1E0789DF7B5B}"/>
          </ac:spMkLst>
        </pc:spChg>
        <pc:spChg chg="add del">
          <ac:chgData name="Daniel Gallagher - STUDENT" userId="e7a28fe8-77c0-458d-bae7-45d6ecf39421" providerId="ADAL" clId="{146CA740-5BDC-40A0-AAEB-5F4DA4070237}" dt="2022-12-06T12:38:59.509" v="277" actId="26606"/>
          <ac:spMkLst>
            <pc:docMk/>
            <pc:sldMk cId="2528259378" sldId="267"/>
            <ac:spMk id="9" creationId="{2EB492CD-616E-47F8-933B-5E2D952A0593}"/>
          </ac:spMkLst>
        </pc:spChg>
        <pc:spChg chg="add del">
          <ac:chgData name="Daniel Gallagher - STUDENT" userId="e7a28fe8-77c0-458d-bae7-45d6ecf39421" providerId="ADAL" clId="{146CA740-5BDC-40A0-AAEB-5F4DA4070237}" dt="2022-12-06T12:38:59.509" v="277" actId="26606"/>
          <ac:spMkLst>
            <pc:docMk/>
            <pc:sldMk cId="2528259378" sldId="267"/>
            <ac:spMk id="11" creationId="{59383CF9-23B5-4335-9B21-1791C4CF1C75}"/>
          </ac:spMkLst>
        </pc:spChg>
        <pc:spChg chg="add del">
          <ac:chgData name="Daniel Gallagher - STUDENT" userId="e7a28fe8-77c0-458d-bae7-45d6ecf39421" providerId="ADAL" clId="{146CA740-5BDC-40A0-AAEB-5F4DA4070237}" dt="2022-12-06T12:38:59.509" v="277" actId="26606"/>
          <ac:spMkLst>
            <pc:docMk/>
            <pc:sldMk cId="2528259378" sldId="267"/>
            <ac:spMk id="13" creationId="{0007FE00-9498-4706-B255-6437B0252C02}"/>
          </ac:spMkLst>
        </pc:spChg>
        <pc:spChg chg="add">
          <ac:chgData name="Daniel Gallagher - STUDENT" userId="e7a28fe8-77c0-458d-bae7-45d6ecf39421" providerId="ADAL" clId="{146CA740-5BDC-40A0-AAEB-5F4DA4070237}" dt="2022-12-06T12:38:59.509" v="277" actId="26606"/>
          <ac:spMkLst>
            <pc:docMk/>
            <pc:sldMk cId="2528259378" sldId="267"/>
            <ac:spMk id="18" creationId="{C7FA33FF-088D-4F16-95A2-2C64D353DEA8}"/>
          </ac:spMkLst>
        </pc:spChg>
        <pc:spChg chg="add">
          <ac:chgData name="Daniel Gallagher - STUDENT" userId="e7a28fe8-77c0-458d-bae7-45d6ecf39421" providerId="ADAL" clId="{146CA740-5BDC-40A0-AAEB-5F4DA4070237}" dt="2022-12-06T12:38:59.509" v="277" actId="26606"/>
          <ac:spMkLst>
            <pc:docMk/>
            <pc:sldMk cId="2528259378" sldId="267"/>
            <ac:spMk id="20" creationId="{A376EFB1-01CF-419F-ABF1-2AF02BBFCBD1}"/>
          </ac:spMkLst>
        </pc:spChg>
        <pc:spChg chg="add">
          <ac:chgData name="Daniel Gallagher - STUDENT" userId="e7a28fe8-77c0-458d-bae7-45d6ecf39421" providerId="ADAL" clId="{146CA740-5BDC-40A0-AAEB-5F4DA4070237}" dt="2022-12-06T12:38:59.509" v="277" actId="26606"/>
          <ac:spMkLst>
            <pc:docMk/>
            <pc:sldMk cId="2528259378" sldId="267"/>
            <ac:spMk id="22" creationId="{FF9DEA15-78BD-4750-AA18-B9F28A6D5AB8}"/>
          </ac:spMkLst>
        </pc:spChg>
        <pc:picChg chg="mod">
          <ac:chgData name="Daniel Gallagher - STUDENT" userId="e7a28fe8-77c0-458d-bae7-45d6ecf39421" providerId="ADAL" clId="{146CA740-5BDC-40A0-AAEB-5F4DA4070237}" dt="2022-12-06T12:38:59.509" v="277" actId="26606"/>
          <ac:picMkLst>
            <pc:docMk/>
            <pc:sldMk cId="2528259378" sldId="267"/>
            <ac:picMk id="4" creationId="{45E9972E-472C-F12B-209B-6F3832F09A30}"/>
          </ac:picMkLst>
        </pc:picChg>
      </pc:sldChg>
      <pc:sldChg chg="addSp delSp modSp mod setClrOvrMap delDesignElem">
        <pc:chgData name="Daniel Gallagher - STUDENT" userId="e7a28fe8-77c0-458d-bae7-45d6ecf39421" providerId="ADAL" clId="{146CA740-5BDC-40A0-AAEB-5F4DA4070237}" dt="2022-12-06T12:39:19.966" v="280" actId="26606"/>
        <pc:sldMkLst>
          <pc:docMk/>
          <pc:sldMk cId="2863355733" sldId="268"/>
        </pc:sldMkLst>
        <pc:spChg chg="mod">
          <ac:chgData name="Daniel Gallagher - STUDENT" userId="e7a28fe8-77c0-458d-bae7-45d6ecf39421" providerId="ADAL" clId="{146CA740-5BDC-40A0-AAEB-5F4DA4070237}" dt="2022-12-06T12:39:19.966" v="280" actId="26606"/>
          <ac:spMkLst>
            <pc:docMk/>
            <pc:sldMk cId="2863355733" sldId="268"/>
            <ac:spMk id="2" creationId="{BF04B2AD-2EF1-8F17-F1E9-2B82CA16CB83}"/>
          </ac:spMkLst>
        </pc:spChg>
        <pc:spChg chg="mod">
          <ac:chgData name="Daniel Gallagher - STUDENT" userId="e7a28fe8-77c0-458d-bae7-45d6ecf39421" providerId="ADAL" clId="{146CA740-5BDC-40A0-AAEB-5F4DA4070237}" dt="2022-12-06T12:39:19.966" v="280" actId="26606"/>
          <ac:spMkLst>
            <pc:docMk/>
            <pc:sldMk cId="2863355733" sldId="268"/>
            <ac:spMk id="3" creationId="{F03FEB25-B688-24B7-D6D5-56862AD86495}"/>
          </ac:spMkLst>
        </pc:spChg>
        <pc:spChg chg="add del">
          <ac:chgData name="Daniel Gallagher - STUDENT" userId="e7a28fe8-77c0-458d-bae7-45d6ecf39421" providerId="ADAL" clId="{146CA740-5BDC-40A0-AAEB-5F4DA4070237}" dt="2022-12-06T12:39:19.966" v="280" actId="26606"/>
          <ac:spMkLst>
            <pc:docMk/>
            <pc:sldMk cId="2863355733" sldId="268"/>
            <ac:spMk id="9" creationId="{2EB492CD-616E-47F8-933B-5E2D952A0593}"/>
          </ac:spMkLst>
        </pc:spChg>
        <pc:spChg chg="add del">
          <ac:chgData name="Daniel Gallagher - STUDENT" userId="e7a28fe8-77c0-458d-bae7-45d6ecf39421" providerId="ADAL" clId="{146CA740-5BDC-40A0-AAEB-5F4DA4070237}" dt="2022-12-06T12:39:19.966" v="280" actId="26606"/>
          <ac:spMkLst>
            <pc:docMk/>
            <pc:sldMk cId="2863355733" sldId="268"/>
            <ac:spMk id="11" creationId="{59383CF9-23B5-4335-9B21-1791C4CF1C75}"/>
          </ac:spMkLst>
        </pc:spChg>
        <pc:spChg chg="add del">
          <ac:chgData name="Daniel Gallagher - STUDENT" userId="e7a28fe8-77c0-458d-bae7-45d6ecf39421" providerId="ADAL" clId="{146CA740-5BDC-40A0-AAEB-5F4DA4070237}" dt="2022-12-06T12:39:19.966" v="280" actId="26606"/>
          <ac:spMkLst>
            <pc:docMk/>
            <pc:sldMk cId="2863355733" sldId="268"/>
            <ac:spMk id="13" creationId="{0007FE00-9498-4706-B255-6437B0252C02}"/>
          </ac:spMkLst>
        </pc:spChg>
        <pc:spChg chg="add del">
          <ac:chgData name="Daniel Gallagher - STUDENT" userId="e7a28fe8-77c0-458d-bae7-45d6ecf39421" providerId="ADAL" clId="{146CA740-5BDC-40A0-AAEB-5F4DA4070237}" dt="2022-12-06T12:39:19.935" v="279" actId="26606"/>
          <ac:spMkLst>
            <pc:docMk/>
            <pc:sldMk cId="2863355733" sldId="268"/>
            <ac:spMk id="18" creationId="{4038CB10-1F5C-4D54-9DF7-12586DE5B007}"/>
          </ac:spMkLst>
        </pc:spChg>
        <pc:spChg chg="add del">
          <ac:chgData name="Daniel Gallagher - STUDENT" userId="e7a28fe8-77c0-458d-bae7-45d6ecf39421" providerId="ADAL" clId="{146CA740-5BDC-40A0-AAEB-5F4DA4070237}" dt="2022-12-06T12:39:19.935" v="279" actId="26606"/>
          <ac:spMkLst>
            <pc:docMk/>
            <pc:sldMk cId="2863355733" sldId="268"/>
            <ac:spMk id="20" creationId="{36D30126-6314-4A93-B27E-5C66CF781924}"/>
          </ac:spMkLst>
        </pc:spChg>
        <pc:spChg chg="add del">
          <ac:chgData name="Daniel Gallagher - STUDENT" userId="e7a28fe8-77c0-458d-bae7-45d6ecf39421" providerId="ADAL" clId="{146CA740-5BDC-40A0-AAEB-5F4DA4070237}" dt="2022-12-06T12:39:19.935" v="279" actId="26606"/>
          <ac:spMkLst>
            <pc:docMk/>
            <pc:sldMk cId="2863355733" sldId="268"/>
            <ac:spMk id="22" creationId="{73ED6512-6858-4552-B699-9A97FE9A4EA2}"/>
          </ac:spMkLst>
        </pc:spChg>
        <pc:spChg chg="add">
          <ac:chgData name="Daniel Gallagher - STUDENT" userId="e7a28fe8-77c0-458d-bae7-45d6ecf39421" providerId="ADAL" clId="{146CA740-5BDC-40A0-AAEB-5F4DA4070237}" dt="2022-12-06T12:39:19.966" v="280" actId="26606"/>
          <ac:spMkLst>
            <pc:docMk/>
            <pc:sldMk cId="2863355733" sldId="268"/>
            <ac:spMk id="24" creationId="{C7FA33FF-088D-4F16-95A2-2C64D353DEA8}"/>
          </ac:spMkLst>
        </pc:spChg>
        <pc:spChg chg="add">
          <ac:chgData name="Daniel Gallagher - STUDENT" userId="e7a28fe8-77c0-458d-bae7-45d6ecf39421" providerId="ADAL" clId="{146CA740-5BDC-40A0-AAEB-5F4DA4070237}" dt="2022-12-06T12:39:19.966" v="280" actId="26606"/>
          <ac:spMkLst>
            <pc:docMk/>
            <pc:sldMk cId="2863355733" sldId="268"/>
            <ac:spMk id="25" creationId="{A376EFB1-01CF-419F-ABF1-2AF02BBFCBD1}"/>
          </ac:spMkLst>
        </pc:spChg>
        <pc:spChg chg="add">
          <ac:chgData name="Daniel Gallagher - STUDENT" userId="e7a28fe8-77c0-458d-bae7-45d6ecf39421" providerId="ADAL" clId="{146CA740-5BDC-40A0-AAEB-5F4DA4070237}" dt="2022-12-06T12:39:19.966" v="280" actId="26606"/>
          <ac:spMkLst>
            <pc:docMk/>
            <pc:sldMk cId="2863355733" sldId="268"/>
            <ac:spMk id="26" creationId="{FF9DEA15-78BD-4750-AA18-B9F28A6D5AB8}"/>
          </ac:spMkLst>
        </pc:spChg>
        <pc:picChg chg="mod ord">
          <ac:chgData name="Daniel Gallagher - STUDENT" userId="e7a28fe8-77c0-458d-bae7-45d6ecf39421" providerId="ADAL" clId="{146CA740-5BDC-40A0-AAEB-5F4DA4070237}" dt="2022-12-06T12:39:19.966" v="280" actId="26606"/>
          <ac:picMkLst>
            <pc:docMk/>
            <pc:sldMk cId="2863355733" sldId="268"/>
            <ac:picMk id="4" creationId="{58D1697B-07C1-6CEA-3CB3-12487B14B8BA}"/>
          </ac:picMkLst>
        </pc:picChg>
      </pc:sldChg>
      <pc:sldChg chg="addSp delSp modSp mod setBg setClrOvrMap delDesignElem">
        <pc:chgData name="Daniel Gallagher - STUDENT" userId="e7a28fe8-77c0-458d-bae7-45d6ecf39421" providerId="ADAL" clId="{146CA740-5BDC-40A0-AAEB-5F4DA4070237}" dt="2022-12-06T12:39:52.667" v="295" actId="26606"/>
        <pc:sldMkLst>
          <pc:docMk/>
          <pc:sldMk cId="3164963380" sldId="269"/>
        </pc:sldMkLst>
        <pc:spChg chg="mod">
          <ac:chgData name="Daniel Gallagher - STUDENT" userId="e7a28fe8-77c0-458d-bae7-45d6ecf39421" providerId="ADAL" clId="{146CA740-5BDC-40A0-AAEB-5F4DA4070237}" dt="2022-12-06T12:39:52.667" v="295" actId="26606"/>
          <ac:spMkLst>
            <pc:docMk/>
            <pc:sldMk cId="3164963380" sldId="269"/>
            <ac:spMk id="2" creationId="{4BF18C28-E475-F21E-35B5-FAA743AEDB23}"/>
          </ac:spMkLst>
        </pc:spChg>
        <pc:spChg chg="mod">
          <ac:chgData name="Daniel Gallagher - STUDENT" userId="e7a28fe8-77c0-458d-bae7-45d6ecf39421" providerId="ADAL" clId="{146CA740-5BDC-40A0-AAEB-5F4DA4070237}" dt="2022-12-06T12:39:52.667" v="295" actId="26606"/>
          <ac:spMkLst>
            <pc:docMk/>
            <pc:sldMk cId="3164963380" sldId="269"/>
            <ac:spMk id="3" creationId="{A1F3E8AF-0D25-1F38-A7B2-5133962591F6}"/>
          </ac:spMkLst>
        </pc:spChg>
        <pc:spChg chg="add del">
          <ac:chgData name="Daniel Gallagher - STUDENT" userId="e7a28fe8-77c0-458d-bae7-45d6ecf39421" providerId="ADAL" clId="{146CA740-5BDC-40A0-AAEB-5F4DA4070237}" dt="2022-12-06T12:39:52.667" v="295" actId="26606"/>
          <ac:spMkLst>
            <pc:docMk/>
            <pc:sldMk cId="3164963380" sldId="269"/>
            <ac:spMk id="47" creationId="{2B566528-1B12-4246-9431-5C2D7D081168}"/>
          </ac:spMkLst>
        </pc:spChg>
        <pc:spChg chg="add del">
          <ac:chgData name="Daniel Gallagher - STUDENT" userId="e7a28fe8-77c0-458d-bae7-45d6ecf39421" providerId="ADAL" clId="{146CA740-5BDC-40A0-AAEB-5F4DA4070237}" dt="2022-12-06T12:39:49.705" v="286" actId="26606"/>
          <ac:spMkLst>
            <pc:docMk/>
            <pc:sldMk cId="3164963380" sldId="269"/>
            <ac:spMk id="57" creationId="{FEB0B922-A6AE-4089-8B21-F3E1A77093DD}"/>
          </ac:spMkLst>
        </pc:spChg>
        <pc:spChg chg="add del">
          <ac:chgData name="Daniel Gallagher - STUDENT" userId="e7a28fe8-77c0-458d-bae7-45d6ecf39421" providerId="ADAL" clId="{146CA740-5BDC-40A0-AAEB-5F4DA4070237}" dt="2022-12-06T12:39:49.705" v="286" actId="26606"/>
          <ac:spMkLst>
            <pc:docMk/>
            <pc:sldMk cId="3164963380" sldId="269"/>
            <ac:spMk id="58" creationId="{C5EB7378-ADA3-4D6E-8E3A-09FAD1478FB4}"/>
          </ac:spMkLst>
        </pc:spChg>
        <pc:spChg chg="add del">
          <ac:chgData name="Daniel Gallagher - STUDENT" userId="e7a28fe8-77c0-458d-bae7-45d6ecf39421" providerId="ADAL" clId="{146CA740-5BDC-40A0-AAEB-5F4DA4070237}" dt="2022-12-06T12:39:35.558" v="282" actId="26606"/>
          <ac:spMkLst>
            <pc:docMk/>
            <pc:sldMk cId="3164963380" sldId="269"/>
            <ac:spMk id="60" creationId="{99899462-FC16-43B0-966B-FCA263450716}"/>
          </ac:spMkLst>
        </pc:spChg>
        <pc:spChg chg="add del">
          <ac:chgData name="Daniel Gallagher - STUDENT" userId="e7a28fe8-77c0-458d-bae7-45d6ecf39421" providerId="ADAL" clId="{146CA740-5BDC-40A0-AAEB-5F4DA4070237}" dt="2022-12-06T12:39:51.072" v="288" actId="26606"/>
          <ac:spMkLst>
            <pc:docMk/>
            <pc:sldMk cId="3164963380" sldId="269"/>
            <ac:spMk id="61" creationId="{B2372472-A28D-4A46-A417-C339E4A849AC}"/>
          </ac:spMkLst>
        </pc:spChg>
        <pc:spChg chg="add del">
          <ac:chgData name="Daniel Gallagher - STUDENT" userId="e7a28fe8-77c0-458d-bae7-45d6ecf39421" providerId="ADAL" clId="{146CA740-5BDC-40A0-AAEB-5F4DA4070237}" dt="2022-12-06T12:39:51.072" v="288" actId="26606"/>
          <ac:spMkLst>
            <pc:docMk/>
            <pc:sldMk cId="3164963380" sldId="269"/>
            <ac:spMk id="63" creationId="{AA6E07BD-D7EE-482F-A60D-431FAF26E3B7}"/>
          </ac:spMkLst>
        </pc:spChg>
        <pc:spChg chg="add del">
          <ac:chgData name="Daniel Gallagher - STUDENT" userId="e7a28fe8-77c0-458d-bae7-45d6ecf39421" providerId="ADAL" clId="{146CA740-5BDC-40A0-AAEB-5F4DA4070237}" dt="2022-12-06T12:39:39.018" v="284" actId="26606"/>
          <ac:spMkLst>
            <pc:docMk/>
            <pc:sldMk cId="3164963380" sldId="269"/>
            <ac:spMk id="64" creationId="{A9F66240-8C38-4069-A5C9-2D3FCD97EDAD}"/>
          </ac:spMkLst>
        </pc:spChg>
        <pc:spChg chg="add del">
          <ac:chgData name="Daniel Gallagher - STUDENT" userId="e7a28fe8-77c0-458d-bae7-45d6ecf39421" providerId="ADAL" clId="{146CA740-5BDC-40A0-AAEB-5F4DA4070237}" dt="2022-12-06T12:39:39.018" v="284" actId="26606"/>
          <ac:spMkLst>
            <pc:docMk/>
            <pc:sldMk cId="3164963380" sldId="269"/>
            <ac:spMk id="65" creationId="{68A4132F-DEC6-4332-A00C-A11AD4519B6C}"/>
          </ac:spMkLst>
        </pc:spChg>
        <pc:spChg chg="add del">
          <ac:chgData name="Daniel Gallagher - STUDENT" userId="e7a28fe8-77c0-458d-bae7-45d6ecf39421" providerId="ADAL" clId="{146CA740-5BDC-40A0-AAEB-5F4DA4070237}" dt="2022-12-06T12:39:39.018" v="284" actId="26606"/>
          <ac:spMkLst>
            <pc:docMk/>
            <pc:sldMk cId="3164963380" sldId="269"/>
            <ac:spMk id="66" creationId="{9B38642C-62C4-4E31-A5D3-BB1DD8CA3942}"/>
          </ac:spMkLst>
        </pc:spChg>
        <pc:spChg chg="add del">
          <ac:chgData name="Daniel Gallagher - STUDENT" userId="e7a28fe8-77c0-458d-bae7-45d6ecf39421" providerId="ADAL" clId="{146CA740-5BDC-40A0-AAEB-5F4DA4070237}" dt="2022-12-06T12:39:51.072" v="288" actId="26606"/>
          <ac:spMkLst>
            <pc:docMk/>
            <pc:sldMk cId="3164963380" sldId="269"/>
            <ac:spMk id="67" creationId="{1E098AAF-E08F-4026-A70E-1097D1649295}"/>
          </ac:spMkLst>
        </pc:spChg>
        <pc:spChg chg="add del">
          <ac:chgData name="Daniel Gallagher - STUDENT" userId="e7a28fe8-77c0-458d-bae7-45d6ecf39421" providerId="ADAL" clId="{146CA740-5BDC-40A0-AAEB-5F4DA4070237}" dt="2022-12-06T12:39:51.574" v="290" actId="26606"/>
          <ac:spMkLst>
            <pc:docMk/>
            <pc:sldMk cId="3164963380" sldId="269"/>
            <ac:spMk id="69" creationId="{FEB0B922-A6AE-4089-8B21-F3E1A77093DD}"/>
          </ac:spMkLst>
        </pc:spChg>
        <pc:spChg chg="add del">
          <ac:chgData name="Daniel Gallagher - STUDENT" userId="e7a28fe8-77c0-458d-bae7-45d6ecf39421" providerId="ADAL" clId="{146CA740-5BDC-40A0-AAEB-5F4DA4070237}" dt="2022-12-06T12:39:51.574" v="290" actId="26606"/>
          <ac:spMkLst>
            <pc:docMk/>
            <pc:sldMk cId="3164963380" sldId="269"/>
            <ac:spMk id="70" creationId="{C5EB7378-ADA3-4D6E-8E3A-09FAD1478FB4}"/>
          </ac:spMkLst>
        </pc:spChg>
        <pc:spChg chg="add del">
          <ac:chgData name="Daniel Gallagher - STUDENT" userId="e7a28fe8-77c0-458d-bae7-45d6ecf39421" providerId="ADAL" clId="{146CA740-5BDC-40A0-AAEB-5F4DA4070237}" dt="2022-12-06T12:39:52.202" v="292" actId="26606"/>
          <ac:spMkLst>
            <pc:docMk/>
            <pc:sldMk cId="3164963380" sldId="269"/>
            <ac:spMk id="72" creationId="{B2372472-A28D-4A46-A417-C339E4A849AC}"/>
          </ac:spMkLst>
        </pc:spChg>
        <pc:spChg chg="add del">
          <ac:chgData name="Daniel Gallagher - STUDENT" userId="e7a28fe8-77c0-458d-bae7-45d6ecf39421" providerId="ADAL" clId="{146CA740-5BDC-40A0-AAEB-5F4DA4070237}" dt="2022-12-06T12:39:52.202" v="292" actId="26606"/>
          <ac:spMkLst>
            <pc:docMk/>
            <pc:sldMk cId="3164963380" sldId="269"/>
            <ac:spMk id="73" creationId="{AA6E07BD-D7EE-482F-A60D-431FAF26E3B7}"/>
          </ac:spMkLst>
        </pc:spChg>
        <pc:spChg chg="add del">
          <ac:chgData name="Daniel Gallagher - STUDENT" userId="e7a28fe8-77c0-458d-bae7-45d6ecf39421" providerId="ADAL" clId="{146CA740-5BDC-40A0-AAEB-5F4DA4070237}" dt="2022-12-06T12:39:52.202" v="292" actId="26606"/>
          <ac:spMkLst>
            <pc:docMk/>
            <pc:sldMk cId="3164963380" sldId="269"/>
            <ac:spMk id="74" creationId="{1E098AAF-E08F-4026-A70E-1097D1649295}"/>
          </ac:spMkLst>
        </pc:spChg>
        <pc:spChg chg="add del">
          <ac:chgData name="Daniel Gallagher - STUDENT" userId="e7a28fe8-77c0-458d-bae7-45d6ecf39421" providerId="ADAL" clId="{146CA740-5BDC-40A0-AAEB-5F4DA4070237}" dt="2022-12-06T12:39:52.634" v="294" actId="26606"/>
          <ac:spMkLst>
            <pc:docMk/>
            <pc:sldMk cId="3164963380" sldId="269"/>
            <ac:spMk id="76" creationId="{FEB0B922-A6AE-4089-8B21-F3E1A77093DD}"/>
          </ac:spMkLst>
        </pc:spChg>
        <pc:spChg chg="add del">
          <ac:chgData name="Daniel Gallagher - STUDENT" userId="e7a28fe8-77c0-458d-bae7-45d6ecf39421" providerId="ADAL" clId="{146CA740-5BDC-40A0-AAEB-5F4DA4070237}" dt="2022-12-06T12:39:52.634" v="294" actId="26606"/>
          <ac:spMkLst>
            <pc:docMk/>
            <pc:sldMk cId="3164963380" sldId="269"/>
            <ac:spMk id="77" creationId="{C5EB7378-ADA3-4D6E-8E3A-09FAD1478FB4}"/>
          </ac:spMkLst>
        </pc:spChg>
        <pc:spChg chg="add">
          <ac:chgData name="Daniel Gallagher - STUDENT" userId="e7a28fe8-77c0-458d-bae7-45d6ecf39421" providerId="ADAL" clId="{146CA740-5BDC-40A0-AAEB-5F4DA4070237}" dt="2022-12-06T12:39:52.667" v="295" actId="26606"/>
          <ac:spMkLst>
            <pc:docMk/>
            <pc:sldMk cId="3164963380" sldId="269"/>
            <ac:spMk id="79" creationId="{B2372472-A28D-4A46-A417-C339E4A849AC}"/>
          </ac:spMkLst>
        </pc:spChg>
        <pc:spChg chg="add">
          <ac:chgData name="Daniel Gallagher - STUDENT" userId="e7a28fe8-77c0-458d-bae7-45d6ecf39421" providerId="ADAL" clId="{146CA740-5BDC-40A0-AAEB-5F4DA4070237}" dt="2022-12-06T12:39:52.667" v="295" actId="26606"/>
          <ac:spMkLst>
            <pc:docMk/>
            <pc:sldMk cId="3164963380" sldId="269"/>
            <ac:spMk id="80" creationId="{AA6E07BD-D7EE-482F-A60D-431FAF26E3B7}"/>
          </ac:spMkLst>
        </pc:spChg>
        <pc:spChg chg="add">
          <ac:chgData name="Daniel Gallagher - STUDENT" userId="e7a28fe8-77c0-458d-bae7-45d6ecf39421" providerId="ADAL" clId="{146CA740-5BDC-40A0-AAEB-5F4DA4070237}" dt="2022-12-06T12:39:52.667" v="295" actId="26606"/>
          <ac:spMkLst>
            <pc:docMk/>
            <pc:sldMk cId="3164963380" sldId="269"/>
            <ac:spMk id="81" creationId="{1E098AAF-E08F-4026-A70E-1097D1649295}"/>
          </ac:spMkLst>
        </pc:spChg>
        <pc:grpChg chg="add del">
          <ac:chgData name="Daniel Gallagher - STUDENT" userId="e7a28fe8-77c0-458d-bae7-45d6ecf39421" providerId="ADAL" clId="{146CA740-5BDC-40A0-AAEB-5F4DA4070237}" dt="2022-12-06T12:39:52.667" v="295" actId="26606"/>
          <ac:grpSpMkLst>
            <pc:docMk/>
            <pc:sldMk cId="3164963380" sldId="269"/>
            <ac:grpSpMk id="49" creationId="{5995D10D-E9C9-47DB-AE7E-801FEF38F5C9}"/>
          </ac:grpSpMkLst>
        </pc:grpChg>
        <pc:grpChg chg="add del">
          <ac:chgData name="Daniel Gallagher - STUDENT" userId="e7a28fe8-77c0-458d-bae7-45d6ecf39421" providerId="ADAL" clId="{146CA740-5BDC-40A0-AAEB-5F4DA4070237}" dt="2022-12-06T12:39:52.667" v="295" actId="26606"/>
          <ac:grpSpMkLst>
            <pc:docMk/>
            <pc:sldMk cId="3164963380" sldId="269"/>
            <ac:grpSpMk id="53" creationId="{828A5161-06F1-46CF-8AD7-844680A59E13}"/>
          </ac:grpSpMkLst>
        </pc:grpChg>
        <pc:picChg chg="mod">
          <ac:chgData name="Daniel Gallagher - STUDENT" userId="e7a28fe8-77c0-458d-bae7-45d6ecf39421" providerId="ADAL" clId="{146CA740-5BDC-40A0-AAEB-5F4DA4070237}" dt="2022-12-06T12:39:52.667" v="295" actId="26606"/>
          <ac:picMkLst>
            <pc:docMk/>
            <pc:sldMk cId="3164963380" sldId="269"/>
            <ac:picMk id="4" creationId="{4BC739CF-46E6-697B-F6CF-A13E94D03CA5}"/>
          </ac:picMkLst>
        </pc:picChg>
        <pc:picChg chg="mod ord">
          <ac:chgData name="Daniel Gallagher - STUDENT" userId="e7a28fe8-77c0-458d-bae7-45d6ecf39421" providerId="ADAL" clId="{146CA740-5BDC-40A0-AAEB-5F4DA4070237}" dt="2022-12-06T12:39:52.667" v="295" actId="26606"/>
          <ac:picMkLst>
            <pc:docMk/>
            <pc:sldMk cId="3164963380" sldId="269"/>
            <ac:picMk id="5" creationId="{B9ED896D-13E6-6075-A663-016E65E72A69}"/>
          </ac:picMkLst>
        </pc:picChg>
        <pc:cxnChg chg="add del">
          <ac:chgData name="Daniel Gallagher - STUDENT" userId="e7a28fe8-77c0-458d-bae7-45d6ecf39421" providerId="ADAL" clId="{146CA740-5BDC-40A0-AAEB-5F4DA4070237}" dt="2022-12-06T12:39:35.558" v="282" actId="26606"/>
          <ac:cxnSpMkLst>
            <pc:docMk/>
            <pc:sldMk cId="3164963380" sldId="269"/>
            <ac:cxnSpMk id="62" creationId="{AAFEA932-2DF1-410C-A00A-7A1E7DBF7511}"/>
          </ac:cxnSpMkLst>
        </pc:cxnChg>
      </pc:sldChg>
      <pc:sldChg chg="addSp delSp modSp mod delDesignElem">
        <pc:chgData name="Daniel Gallagher - STUDENT" userId="e7a28fe8-77c0-458d-bae7-45d6ecf39421" providerId="ADAL" clId="{146CA740-5BDC-40A0-AAEB-5F4DA4070237}" dt="2022-12-06T12:29:42.737" v="206"/>
        <pc:sldMkLst>
          <pc:docMk/>
          <pc:sldMk cId="1639740313" sldId="270"/>
        </pc:sldMkLst>
        <pc:spChg chg="mod">
          <ac:chgData name="Daniel Gallagher - STUDENT" userId="e7a28fe8-77c0-458d-bae7-45d6ecf39421" providerId="ADAL" clId="{146CA740-5BDC-40A0-AAEB-5F4DA4070237}" dt="2022-12-06T12:29:42.737" v="206"/>
          <ac:spMkLst>
            <pc:docMk/>
            <pc:sldMk cId="1639740313" sldId="270"/>
            <ac:spMk id="2" creationId="{DF6147D5-A5E0-A757-F9CC-CF37F860359C}"/>
          </ac:spMkLst>
        </pc:spChg>
        <pc:spChg chg="mod">
          <ac:chgData name="Daniel Gallagher - STUDENT" userId="e7a28fe8-77c0-458d-bae7-45d6ecf39421" providerId="ADAL" clId="{146CA740-5BDC-40A0-AAEB-5F4DA4070237}" dt="2022-12-06T12:29:42.737" v="206"/>
          <ac:spMkLst>
            <pc:docMk/>
            <pc:sldMk cId="1639740313" sldId="270"/>
            <ac:spMk id="3" creationId="{728BE7A8-B454-2804-F266-4A6E56EFE048}"/>
          </ac:spMkLst>
        </pc:spChg>
        <pc:spChg chg="add del">
          <ac:chgData name="Daniel Gallagher - STUDENT" userId="e7a28fe8-77c0-458d-bae7-45d6ecf39421" providerId="ADAL" clId="{146CA740-5BDC-40A0-AAEB-5F4DA4070237}" dt="2022-12-06T12:29:42.737" v="206"/>
          <ac:spMkLst>
            <pc:docMk/>
            <pc:sldMk cId="1639740313" sldId="270"/>
            <ac:spMk id="10" creationId="{F13C74B1-5B17-4795-BED0-7140497B445A}"/>
          </ac:spMkLst>
        </pc:spChg>
        <pc:spChg chg="add del">
          <ac:chgData name="Daniel Gallagher - STUDENT" userId="e7a28fe8-77c0-458d-bae7-45d6ecf39421" providerId="ADAL" clId="{146CA740-5BDC-40A0-AAEB-5F4DA4070237}" dt="2022-12-06T12:29:42.737" v="206"/>
          <ac:spMkLst>
            <pc:docMk/>
            <pc:sldMk cId="1639740313" sldId="270"/>
            <ac:spMk id="12" creationId="{D4974D33-8DC5-464E-8C6D-BE58F0669C17}"/>
          </ac:spMkLst>
        </pc:spChg>
      </pc:sldChg>
      <pc:sldChg chg="addSp delSp modSp mod delDesignElem">
        <pc:chgData name="Daniel Gallagher - STUDENT" userId="e7a28fe8-77c0-458d-bae7-45d6ecf39421" providerId="ADAL" clId="{146CA740-5BDC-40A0-AAEB-5F4DA4070237}" dt="2022-12-06T12:29:42.737" v="206"/>
        <pc:sldMkLst>
          <pc:docMk/>
          <pc:sldMk cId="1151374251" sldId="271"/>
        </pc:sldMkLst>
        <pc:spChg chg="mod">
          <ac:chgData name="Daniel Gallagher - STUDENT" userId="e7a28fe8-77c0-458d-bae7-45d6ecf39421" providerId="ADAL" clId="{146CA740-5BDC-40A0-AAEB-5F4DA4070237}" dt="2022-12-06T12:29:42.737" v="206"/>
          <ac:spMkLst>
            <pc:docMk/>
            <pc:sldMk cId="1151374251" sldId="271"/>
            <ac:spMk id="3" creationId="{7BB32EFD-AFC7-4CE9-1F1D-2AE2922E7372}"/>
          </ac:spMkLst>
        </pc:spChg>
        <pc:spChg chg="add del">
          <ac:chgData name="Daniel Gallagher - STUDENT" userId="e7a28fe8-77c0-458d-bae7-45d6ecf39421" providerId="ADAL" clId="{146CA740-5BDC-40A0-AAEB-5F4DA4070237}" dt="2022-12-06T12:29:42.737" v="206"/>
          <ac:spMkLst>
            <pc:docMk/>
            <pc:sldMk cId="1151374251" sldId="271"/>
            <ac:spMk id="18" creationId="{32AEEBC8-9D30-42EF-95F2-386C2653FBF0}"/>
          </ac:spMkLst>
        </pc:spChg>
        <pc:spChg chg="add del">
          <ac:chgData name="Daniel Gallagher - STUDENT" userId="e7a28fe8-77c0-458d-bae7-45d6ecf39421" providerId="ADAL" clId="{146CA740-5BDC-40A0-AAEB-5F4DA4070237}" dt="2022-12-06T12:29:42.737" v="206"/>
          <ac:spMkLst>
            <pc:docMk/>
            <pc:sldMk cId="1151374251" sldId="271"/>
            <ac:spMk id="19" creationId="{2E92FA66-67D7-4CB4-94D3-E643A9AD4757}"/>
          </ac:spMkLst>
        </pc:spChg>
      </pc:sldChg>
      <pc:sldChg chg="addSp delSp modSp mod delDesignElem">
        <pc:chgData name="Daniel Gallagher - STUDENT" userId="e7a28fe8-77c0-458d-bae7-45d6ecf39421" providerId="ADAL" clId="{146CA740-5BDC-40A0-AAEB-5F4DA4070237}" dt="2022-12-06T12:50:35.958" v="308" actId="14100"/>
        <pc:sldMkLst>
          <pc:docMk/>
          <pc:sldMk cId="1178619676" sldId="272"/>
        </pc:sldMkLst>
        <pc:spChg chg="mod">
          <ac:chgData name="Daniel Gallagher - STUDENT" userId="e7a28fe8-77c0-458d-bae7-45d6ecf39421" providerId="ADAL" clId="{146CA740-5BDC-40A0-AAEB-5F4DA4070237}" dt="2022-12-06T12:29:42.737" v="206"/>
          <ac:spMkLst>
            <pc:docMk/>
            <pc:sldMk cId="1178619676" sldId="272"/>
            <ac:spMk id="3" creationId="{B0D6111B-B9FA-4379-5B79-F263D3EDCB3C}"/>
          </ac:spMkLst>
        </pc:spChg>
        <pc:spChg chg="add del">
          <ac:chgData name="Daniel Gallagher - STUDENT" userId="e7a28fe8-77c0-458d-bae7-45d6ecf39421" providerId="ADAL" clId="{146CA740-5BDC-40A0-AAEB-5F4DA4070237}" dt="2022-12-06T12:29:42.737" v="206"/>
          <ac:spMkLst>
            <pc:docMk/>
            <pc:sldMk cId="1178619676" sldId="272"/>
            <ac:spMk id="31" creationId="{32AEEBC8-9D30-42EF-95F2-386C2653FBF0}"/>
          </ac:spMkLst>
        </pc:spChg>
        <pc:spChg chg="add del">
          <ac:chgData name="Daniel Gallagher - STUDENT" userId="e7a28fe8-77c0-458d-bae7-45d6ecf39421" providerId="ADAL" clId="{146CA740-5BDC-40A0-AAEB-5F4DA4070237}" dt="2022-12-06T12:29:42.737" v="206"/>
          <ac:spMkLst>
            <pc:docMk/>
            <pc:sldMk cId="1178619676" sldId="272"/>
            <ac:spMk id="32" creationId="{2E92FA66-67D7-4CB4-94D3-E643A9AD4757}"/>
          </ac:spMkLst>
        </pc:spChg>
        <pc:picChg chg="mod">
          <ac:chgData name="Daniel Gallagher - STUDENT" userId="e7a28fe8-77c0-458d-bae7-45d6ecf39421" providerId="ADAL" clId="{146CA740-5BDC-40A0-AAEB-5F4DA4070237}" dt="2022-12-06T12:50:35.958" v="308" actId="14100"/>
          <ac:picMkLst>
            <pc:docMk/>
            <pc:sldMk cId="1178619676" sldId="272"/>
            <ac:picMk id="5" creationId="{F70BB15C-6B4F-BABD-D041-95BBC46212D4}"/>
          </ac:picMkLst>
        </pc:picChg>
      </pc:sldChg>
      <pc:sldChg chg="addSp delSp modSp mod delDesignElem">
        <pc:chgData name="Daniel Gallagher - STUDENT" userId="e7a28fe8-77c0-458d-bae7-45d6ecf39421" providerId="ADAL" clId="{146CA740-5BDC-40A0-AAEB-5F4DA4070237}" dt="2022-12-06T12:29:42.737" v="206"/>
        <pc:sldMkLst>
          <pc:docMk/>
          <pc:sldMk cId="2373023306" sldId="273"/>
        </pc:sldMkLst>
        <pc:spChg chg="mod">
          <ac:chgData name="Daniel Gallagher - STUDENT" userId="e7a28fe8-77c0-458d-bae7-45d6ecf39421" providerId="ADAL" clId="{146CA740-5BDC-40A0-AAEB-5F4DA4070237}" dt="2022-12-06T12:29:42.737" v="206"/>
          <ac:spMkLst>
            <pc:docMk/>
            <pc:sldMk cId="2373023306" sldId="273"/>
            <ac:spMk id="3" creationId="{CD90EF64-EA10-6609-3095-ECDD62254B6A}"/>
          </ac:spMkLst>
        </pc:spChg>
        <pc:spChg chg="add del">
          <ac:chgData name="Daniel Gallagher - STUDENT" userId="e7a28fe8-77c0-458d-bae7-45d6ecf39421" providerId="ADAL" clId="{146CA740-5BDC-40A0-AAEB-5F4DA4070237}" dt="2022-12-06T12:29:42.737" v="206"/>
          <ac:spMkLst>
            <pc:docMk/>
            <pc:sldMk cId="2373023306" sldId="273"/>
            <ac:spMk id="10" creationId="{32AEEBC8-9D30-42EF-95F2-386C2653FBF0}"/>
          </ac:spMkLst>
        </pc:spChg>
        <pc:spChg chg="add del">
          <ac:chgData name="Daniel Gallagher - STUDENT" userId="e7a28fe8-77c0-458d-bae7-45d6ecf39421" providerId="ADAL" clId="{146CA740-5BDC-40A0-AAEB-5F4DA4070237}" dt="2022-12-06T12:29:42.737" v="206"/>
          <ac:spMkLst>
            <pc:docMk/>
            <pc:sldMk cId="2373023306" sldId="273"/>
            <ac:spMk id="12" creationId="{2E92FA66-67D7-4CB4-94D3-E643A9AD4757}"/>
          </ac:spMkLst>
        </pc:spChg>
      </pc:sldChg>
      <pc:sldChg chg="addSp delSp modSp mod ord delDesignElem">
        <pc:chgData name="Daniel Gallagher - STUDENT" userId="e7a28fe8-77c0-458d-bae7-45d6ecf39421" providerId="ADAL" clId="{146CA740-5BDC-40A0-AAEB-5F4DA4070237}" dt="2022-12-06T12:43:48.569" v="303" actId="27636"/>
        <pc:sldMkLst>
          <pc:docMk/>
          <pc:sldMk cId="3990081758" sldId="274"/>
        </pc:sldMkLst>
        <pc:spChg chg="mod">
          <ac:chgData name="Daniel Gallagher - STUDENT" userId="e7a28fe8-77c0-458d-bae7-45d6ecf39421" providerId="ADAL" clId="{146CA740-5BDC-40A0-AAEB-5F4DA4070237}" dt="2022-12-06T12:43:48.569" v="303" actId="27636"/>
          <ac:spMkLst>
            <pc:docMk/>
            <pc:sldMk cId="3990081758" sldId="274"/>
            <ac:spMk id="3" creationId="{09A70E3E-AF8F-500F-3169-CFC7BB96A98F}"/>
          </ac:spMkLst>
        </pc:spChg>
        <pc:spChg chg="add del">
          <ac:chgData name="Daniel Gallagher - STUDENT" userId="e7a28fe8-77c0-458d-bae7-45d6ecf39421" providerId="ADAL" clId="{146CA740-5BDC-40A0-AAEB-5F4DA4070237}" dt="2022-12-06T12:29:42.737" v="206"/>
          <ac:spMkLst>
            <pc:docMk/>
            <pc:sldMk cId="3990081758" sldId="274"/>
            <ac:spMk id="10" creationId="{3CD9DF72-87A3-404E-A828-84CBF11A8303}"/>
          </ac:spMkLst>
        </pc:spChg>
        <pc:cxnChg chg="add del">
          <ac:chgData name="Daniel Gallagher - STUDENT" userId="e7a28fe8-77c0-458d-bae7-45d6ecf39421" providerId="ADAL" clId="{146CA740-5BDC-40A0-AAEB-5F4DA4070237}" dt="2022-12-06T12:29:42.737" v="206"/>
          <ac:cxnSpMkLst>
            <pc:docMk/>
            <pc:sldMk cId="3990081758" sldId="274"/>
            <ac:cxnSpMk id="12" creationId="{20E3A342-4D61-4E3F-AF90-1AB42AEB96CC}"/>
          </ac:cxnSpMkLst>
        </pc:cxnChg>
      </pc:sldChg>
      <pc:sldChg chg="modSp ord">
        <pc:chgData name="Daniel Gallagher - STUDENT" userId="e7a28fe8-77c0-458d-bae7-45d6ecf39421" providerId="ADAL" clId="{146CA740-5BDC-40A0-AAEB-5F4DA4070237}" dt="2022-12-06T12:29:42.737" v="206"/>
        <pc:sldMkLst>
          <pc:docMk/>
          <pc:sldMk cId="3905719577" sldId="275"/>
        </pc:sldMkLst>
        <pc:spChg chg="mod">
          <ac:chgData name="Daniel Gallagher - STUDENT" userId="e7a28fe8-77c0-458d-bae7-45d6ecf39421" providerId="ADAL" clId="{146CA740-5BDC-40A0-AAEB-5F4DA4070237}" dt="2022-12-06T12:29:42.737" v="206"/>
          <ac:spMkLst>
            <pc:docMk/>
            <pc:sldMk cId="3905719577" sldId="275"/>
            <ac:spMk id="2" creationId="{C09AE7E0-E9E0-C58D-EA18-DDB14FF0B601}"/>
          </ac:spMkLst>
        </pc:spChg>
      </pc:sldChg>
      <pc:sldChg chg="modSp mod ord">
        <pc:chgData name="Daniel Gallagher - STUDENT" userId="e7a28fe8-77c0-458d-bae7-45d6ecf39421" providerId="ADAL" clId="{146CA740-5BDC-40A0-AAEB-5F4DA4070237}" dt="2022-12-06T15:02:29.408" v="610" actId="20577"/>
        <pc:sldMkLst>
          <pc:docMk/>
          <pc:sldMk cId="3960670595" sldId="276"/>
        </pc:sldMkLst>
        <pc:spChg chg="mod">
          <ac:chgData name="Daniel Gallagher - STUDENT" userId="e7a28fe8-77c0-458d-bae7-45d6ecf39421" providerId="ADAL" clId="{146CA740-5BDC-40A0-AAEB-5F4DA4070237}" dt="2022-12-06T15:02:29.408" v="610" actId="20577"/>
          <ac:spMkLst>
            <pc:docMk/>
            <pc:sldMk cId="3960670595" sldId="276"/>
            <ac:spMk id="2" creationId="{58C2971E-4B35-8172-7677-73946176EC0C}"/>
          </ac:spMkLst>
        </pc:spChg>
      </pc:sldChg>
      <pc:sldChg chg="addSp delSp modSp mod delDesignElem">
        <pc:chgData name="Daniel Gallagher - STUDENT" userId="e7a28fe8-77c0-458d-bae7-45d6ecf39421" providerId="ADAL" clId="{146CA740-5BDC-40A0-AAEB-5F4DA4070237}" dt="2022-12-06T12:29:42.737" v="206"/>
        <pc:sldMkLst>
          <pc:docMk/>
          <pc:sldMk cId="3555777999" sldId="277"/>
        </pc:sldMkLst>
        <pc:spChg chg="mod">
          <ac:chgData name="Daniel Gallagher - STUDENT" userId="e7a28fe8-77c0-458d-bae7-45d6ecf39421" providerId="ADAL" clId="{146CA740-5BDC-40A0-AAEB-5F4DA4070237}" dt="2022-12-06T12:29:42.737" v="206"/>
          <ac:spMkLst>
            <pc:docMk/>
            <pc:sldMk cId="3555777999" sldId="277"/>
            <ac:spMk id="3" creationId="{2062AF53-8866-04DC-B8E3-6B828997260C}"/>
          </ac:spMkLst>
        </pc:spChg>
        <pc:spChg chg="add del">
          <ac:chgData name="Daniel Gallagher - STUDENT" userId="e7a28fe8-77c0-458d-bae7-45d6ecf39421" providerId="ADAL" clId="{146CA740-5BDC-40A0-AAEB-5F4DA4070237}" dt="2022-12-06T12:29:42.737" v="206"/>
          <ac:spMkLst>
            <pc:docMk/>
            <pc:sldMk cId="3555777999" sldId="277"/>
            <ac:spMk id="10" creationId="{5E39A796-BE83-48B1-B33F-35C4A32AAB57}"/>
          </ac:spMkLst>
        </pc:spChg>
        <pc:spChg chg="add del">
          <ac:chgData name="Daniel Gallagher - STUDENT" userId="e7a28fe8-77c0-458d-bae7-45d6ecf39421" providerId="ADAL" clId="{146CA740-5BDC-40A0-AAEB-5F4DA4070237}" dt="2022-12-06T12:29:42.737" v="206"/>
          <ac:spMkLst>
            <pc:docMk/>
            <pc:sldMk cId="3555777999" sldId="277"/>
            <ac:spMk id="12" creationId="{72F84B47-E267-4194-8194-831DB7B5547F}"/>
          </ac:spMkLst>
        </pc:spChg>
      </pc:sldChg>
      <pc:sldChg chg="addSp delSp mod delDesignElem">
        <pc:chgData name="Daniel Gallagher - STUDENT" userId="e7a28fe8-77c0-458d-bae7-45d6ecf39421" providerId="ADAL" clId="{146CA740-5BDC-40A0-AAEB-5F4DA4070237}" dt="2022-12-06T12:29:42.737" v="206"/>
        <pc:sldMkLst>
          <pc:docMk/>
          <pc:sldMk cId="250145454" sldId="278"/>
        </pc:sldMkLst>
        <pc:spChg chg="add del">
          <ac:chgData name="Daniel Gallagher - STUDENT" userId="e7a28fe8-77c0-458d-bae7-45d6ecf39421" providerId="ADAL" clId="{146CA740-5BDC-40A0-AAEB-5F4DA4070237}" dt="2022-12-06T12:09:24.662" v="5" actId="22"/>
          <ac:spMkLst>
            <pc:docMk/>
            <pc:sldMk cId="250145454" sldId="278"/>
            <ac:spMk id="5" creationId="{52AECB70-2552-E3B3-2956-47D18B1D6ED2}"/>
          </ac:spMkLst>
        </pc:spChg>
        <pc:spChg chg="add del">
          <ac:chgData name="Daniel Gallagher - STUDENT" userId="e7a28fe8-77c0-458d-bae7-45d6ecf39421" providerId="ADAL" clId="{146CA740-5BDC-40A0-AAEB-5F4DA4070237}" dt="2022-12-06T12:29:42.737" v="206"/>
          <ac:spMkLst>
            <pc:docMk/>
            <pc:sldMk cId="250145454" sldId="278"/>
            <ac:spMk id="9" creationId="{AB45A142-4255-493C-8284-5D566C121B10}"/>
          </ac:spMkLst>
        </pc:spChg>
        <pc:cxnChg chg="add del">
          <ac:chgData name="Daniel Gallagher - STUDENT" userId="e7a28fe8-77c0-458d-bae7-45d6ecf39421" providerId="ADAL" clId="{146CA740-5BDC-40A0-AAEB-5F4DA4070237}" dt="2022-12-06T12:29:42.737" v="206"/>
          <ac:cxnSpMkLst>
            <pc:docMk/>
            <pc:sldMk cId="250145454" sldId="278"/>
            <ac:cxnSpMk id="11" creationId="{38FB9660-F42F-4313-BBC4-47C007FE484C}"/>
          </ac:cxnSpMkLst>
        </pc:cxnChg>
      </pc:sldChg>
      <pc:sldChg chg="modSp del">
        <pc:chgData name="Daniel Gallagher - STUDENT" userId="e7a28fe8-77c0-458d-bae7-45d6ecf39421" providerId="ADAL" clId="{146CA740-5BDC-40A0-AAEB-5F4DA4070237}" dt="2022-12-06T12:25:41.630" v="160" actId="2696"/>
        <pc:sldMkLst>
          <pc:docMk/>
          <pc:sldMk cId="2293066869" sldId="279"/>
        </pc:sldMkLst>
        <pc:spChg chg="mod">
          <ac:chgData name="Daniel Gallagher - STUDENT" userId="e7a28fe8-77c0-458d-bae7-45d6ecf39421" providerId="ADAL" clId="{146CA740-5BDC-40A0-AAEB-5F4DA4070237}" dt="2022-12-06T12:12:38.326" v="66"/>
          <ac:spMkLst>
            <pc:docMk/>
            <pc:sldMk cId="2293066869" sldId="279"/>
            <ac:spMk id="2" creationId="{8541B9D5-860A-CEDC-C7CA-FD674F91945F}"/>
          </ac:spMkLst>
        </pc:spChg>
        <pc:spChg chg="mod">
          <ac:chgData name="Daniel Gallagher - STUDENT" userId="e7a28fe8-77c0-458d-bae7-45d6ecf39421" providerId="ADAL" clId="{146CA740-5BDC-40A0-AAEB-5F4DA4070237}" dt="2022-12-06T12:12:38.326" v="66"/>
          <ac:spMkLst>
            <pc:docMk/>
            <pc:sldMk cId="2293066869" sldId="279"/>
            <ac:spMk id="3" creationId="{3434543D-F665-ACB1-34C3-0F3E71F24C40}"/>
          </ac:spMkLst>
        </pc:spChg>
      </pc:sldChg>
      <pc:sldChg chg="modSp del">
        <pc:chgData name="Daniel Gallagher - STUDENT" userId="e7a28fe8-77c0-458d-bae7-45d6ecf39421" providerId="ADAL" clId="{146CA740-5BDC-40A0-AAEB-5F4DA4070237}" dt="2022-12-06T12:24:30.003" v="109" actId="47"/>
        <pc:sldMkLst>
          <pc:docMk/>
          <pc:sldMk cId="107260727" sldId="280"/>
        </pc:sldMkLst>
        <pc:spChg chg="mod">
          <ac:chgData name="Daniel Gallagher - STUDENT" userId="e7a28fe8-77c0-458d-bae7-45d6ecf39421" providerId="ADAL" clId="{146CA740-5BDC-40A0-AAEB-5F4DA4070237}" dt="2022-12-06T12:12:38.326" v="66"/>
          <ac:spMkLst>
            <pc:docMk/>
            <pc:sldMk cId="107260727" sldId="280"/>
            <ac:spMk id="2" creationId="{8541B9D5-860A-CEDC-C7CA-FD674F91945F}"/>
          </ac:spMkLst>
        </pc:spChg>
        <pc:spChg chg="mod">
          <ac:chgData name="Daniel Gallagher - STUDENT" userId="e7a28fe8-77c0-458d-bae7-45d6ecf39421" providerId="ADAL" clId="{146CA740-5BDC-40A0-AAEB-5F4DA4070237}" dt="2022-12-06T12:12:38.326" v="66"/>
          <ac:spMkLst>
            <pc:docMk/>
            <pc:sldMk cId="107260727" sldId="280"/>
            <ac:spMk id="3" creationId="{3434543D-F665-ACB1-34C3-0F3E71F24C40}"/>
          </ac:spMkLst>
        </pc:spChg>
      </pc:sldChg>
      <pc:sldChg chg="new del">
        <pc:chgData name="Daniel Gallagher - STUDENT" userId="e7a28fe8-77c0-458d-bae7-45d6ecf39421" providerId="ADAL" clId="{146CA740-5BDC-40A0-AAEB-5F4DA4070237}" dt="2022-12-06T12:09:12.318" v="3" actId="2696"/>
        <pc:sldMkLst>
          <pc:docMk/>
          <pc:sldMk cId="1970880731" sldId="281"/>
        </pc:sldMkLst>
      </pc:sldChg>
      <pc:sldChg chg="modSp add del mod">
        <pc:chgData name="Daniel Gallagher - STUDENT" userId="e7a28fe8-77c0-458d-bae7-45d6ecf39421" providerId="ADAL" clId="{146CA740-5BDC-40A0-AAEB-5F4DA4070237}" dt="2022-12-06T12:24:08.456" v="105" actId="47"/>
        <pc:sldMkLst>
          <pc:docMk/>
          <pc:sldMk cId="1973838152" sldId="281"/>
        </pc:sldMkLst>
        <pc:spChg chg="mod">
          <ac:chgData name="Daniel Gallagher - STUDENT" userId="e7a28fe8-77c0-458d-bae7-45d6ecf39421" providerId="ADAL" clId="{146CA740-5BDC-40A0-AAEB-5F4DA4070237}" dt="2022-12-06T12:12:38.326" v="66"/>
          <ac:spMkLst>
            <pc:docMk/>
            <pc:sldMk cId="1973838152" sldId="281"/>
            <ac:spMk id="2" creationId="{8541B9D5-860A-CEDC-C7CA-FD674F91945F}"/>
          </ac:spMkLst>
        </pc:spChg>
        <pc:spChg chg="mod">
          <ac:chgData name="Daniel Gallagher - STUDENT" userId="e7a28fe8-77c0-458d-bae7-45d6ecf39421" providerId="ADAL" clId="{146CA740-5BDC-40A0-AAEB-5F4DA4070237}" dt="2022-12-06T12:12:38.326" v="66"/>
          <ac:spMkLst>
            <pc:docMk/>
            <pc:sldMk cId="1973838152" sldId="281"/>
            <ac:spMk id="3" creationId="{3434543D-F665-ACB1-34C3-0F3E71F24C40}"/>
          </ac:spMkLst>
        </pc:spChg>
      </pc:sldChg>
      <pc:sldChg chg="modSp add del mod setBg">
        <pc:chgData name="Daniel Gallagher - STUDENT" userId="e7a28fe8-77c0-458d-bae7-45d6ecf39421" providerId="ADAL" clId="{146CA740-5BDC-40A0-AAEB-5F4DA4070237}" dt="2022-12-06T12:25:06.633" v="131" actId="2696"/>
        <pc:sldMkLst>
          <pc:docMk/>
          <pc:sldMk cId="0" sldId="282"/>
        </pc:sldMkLst>
        <pc:spChg chg="mod">
          <ac:chgData name="Daniel Gallagher - STUDENT" userId="e7a28fe8-77c0-458d-bae7-45d6ecf39421" providerId="ADAL" clId="{146CA740-5BDC-40A0-AAEB-5F4DA4070237}" dt="2022-12-06T12:22:54.869" v="101" actId="20577"/>
          <ac:spMkLst>
            <pc:docMk/>
            <pc:sldMk cId="0" sldId="282"/>
            <ac:spMk id="4" creationId="{8A6E2140-46D8-39FB-F094-9543F41091FC}"/>
          </ac:spMkLst>
        </pc:spChg>
      </pc:sldChg>
      <pc:sldChg chg="add setBg">
        <pc:chgData name="Daniel Gallagher - STUDENT" userId="e7a28fe8-77c0-458d-bae7-45d6ecf39421" providerId="ADAL" clId="{146CA740-5BDC-40A0-AAEB-5F4DA4070237}" dt="2022-12-06T12:18:20.488" v="72"/>
        <pc:sldMkLst>
          <pc:docMk/>
          <pc:sldMk cId="0" sldId="283"/>
        </pc:sldMkLst>
      </pc:sldChg>
      <pc:sldChg chg="add del">
        <pc:chgData name="Daniel Gallagher - STUDENT" userId="e7a28fe8-77c0-458d-bae7-45d6ecf39421" providerId="ADAL" clId="{146CA740-5BDC-40A0-AAEB-5F4DA4070237}" dt="2022-12-06T12:21:29.326" v="84"/>
        <pc:sldMkLst>
          <pc:docMk/>
          <pc:sldMk cId="0" sldId="284"/>
        </pc:sldMkLst>
      </pc:sldChg>
      <pc:sldChg chg="add del">
        <pc:chgData name="Daniel Gallagher - STUDENT" userId="e7a28fe8-77c0-458d-bae7-45d6ecf39421" providerId="ADAL" clId="{146CA740-5BDC-40A0-AAEB-5F4DA4070237}" dt="2022-12-06T12:21:10.362" v="83" actId="47"/>
        <pc:sldMkLst>
          <pc:docMk/>
          <pc:sldMk cId="2332040194" sldId="284"/>
        </pc:sldMkLst>
      </pc:sldChg>
      <pc:sldChg chg="add del">
        <pc:chgData name="Daniel Gallagher - STUDENT" userId="e7a28fe8-77c0-458d-bae7-45d6ecf39421" providerId="ADAL" clId="{146CA740-5BDC-40A0-AAEB-5F4DA4070237}" dt="2022-12-06T12:20:56.347" v="81" actId="47"/>
        <pc:sldMkLst>
          <pc:docMk/>
          <pc:sldMk cId="2417985154" sldId="284"/>
        </pc:sldMkLst>
      </pc:sldChg>
      <pc:sldChg chg="add del">
        <pc:chgData name="Daniel Gallagher - STUDENT" userId="e7a28fe8-77c0-458d-bae7-45d6ecf39421" providerId="ADAL" clId="{146CA740-5BDC-40A0-AAEB-5F4DA4070237}" dt="2022-12-06T12:21:42.712" v="85"/>
        <pc:sldMkLst>
          <pc:docMk/>
          <pc:sldMk cId="0" sldId="285"/>
        </pc:sldMkLst>
      </pc:sldChg>
      <pc:sldChg chg="add del">
        <pc:chgData name="Daniel Gallagher - STUDENT" userId="e7a28fe8-77c0-458d-bae7-45d6ecf39421" providerId="ADAL" clId="{146CA740-5BDC-40A0-AAEB-5F4DA4070237}" dt="2022-12-06T12:21:55.462" v="86"/>
        <pc:sldMkLst>
          <pc:docMk/>
          <pc:sldMk cId="0" sldId="286"/>
        </pc:sldMkLst>
      </pc:sldChg>
      <pc:sldChg chg="add del">
        <pc:chgData name="Daniel Gallagher - STUDENT" userId="e7a28fe8-77c0-458d-bae7-45d6ecf39421" providerId="ADAL" clId="{146CA740-5BDC-40A0-AAEB-5F4DA4070237}" dt="2022-12-06T12:22:07.979" v="87"/>
        <pc:sldMkLst>
          <pc:docMk/>
          <pc:sldMk cId="0" sldId="287"/>
        </pc:sldMkLst>
      </pc:sldChg>
      <pc:sldChg chg="modSp add del mod modTransition">
        <pc:chgData name="Daniel Gallagher - STUDENT" userId="e7a28fe8-77c0-458d-bae7-45d6ecf39421" providerId="ADAL" clId="{146CA740-5BDC-40A0-AAEB-5F4DA4070237}" dt="2022-12-06T13:49:34.363" v="608"/>
        <pc:sldMkLst>
          <pc:docMk/>
          <pc:sldMk cId="0" sldId="288"/>
        </pc:sldMkLst>
        <pc:spChg chg="mod">
          <ac:chgData name="Daniel Gallagher - STUDENT" userId="e7a28fe8-77c0-458d-bae7-45d6ecf39421" providerId="ADAL" clId="{146CA740-5BDC-40A0-AAEB-5F4DA4070237}" dt="2022-12-06T12:22:21.008" v="89" actId="27636"/>
          <ac:spMkLst>
            <pc:docMk/>
            <pc:sldMk cId="0" sldId="288"/>
            <ac:spMk id="2" creationId="{AD776CF3-B7B0-CBAE-C7F4-A50B13B45DB8}"/>
          </ac:spMkLst>
        </pc:spChg>
      </pc:sldChg>
      <pc:sldChg chg="add del">
        <pc:chgData name="Daniel Gallagher - STUDENT" userId="e7a28fe8-77c0-458d-bae7-45d6ecf39421" providerId="ADAL" clId="{146CA740-5BDC-40A0-AAEB-5F4DA4070237}" dt="2022-12-06T12:22:34.638" v="90"/>
        <pc:sldMkLst>
          <pc:docMk/>
          <pc:sldMk cId="0" sldId="289"/>
        </pc:sldMkLst>
      </pc:sldChg>
      <pc:sldChg chg="addSp delSp modSp add mod delDesignElem">
        <pc:chgData name="Daniel Gallagher - STUDENT" userId="e7a28fe8-77c0-458d-bae7-45d6ecf39421" providerId="ADAL" clId="{146CA740-5BDC-40A0-AAEB-5F4DA4070237}" dt="2022-12-06T12:29:42.737" v="206"/>
        <pc:sldMkLst>
          <pc:docMk/>
          <pc:sldMk cId="811215371" sldId="290"/>
        </pc:sldMkLst>
        <pc:spChg chg="mod">
          <ac:chgData name="Daniel Gallagher - STUDENT" userId="e7a28fe8-77c0-458d-bae7-45d6ecf39421" providerId="ADAL" clId="{146CA740-5BDC-40A0-AAEB-5F4DA4070237}" dt="2022-12-06T12:24:04.213" v="104"/>
          <ac:spMkLst>
            <pc:docMk/>
            <pc:sldMk cId="811215371" sldId="290"/>
            <ac:spMk id="3" creationId="{3434543D-F665-ACB1-34C3-0F3E71F24C40}"/>
          </ac:spMkLst>
        </pc:spChg>
        <pc:spChg chg="add del">
          <ac:chgData name="Daniel Gallagher - STUDENT" userId="e7a28fe8-77c0-458d-bae7-45d6ecf39421" providerId="ADAL" clId="{146CA740-5BDC-40A0-AAEB-5F4DA4070237}" dt="2022-12-06T12:29:42.737" v="206"/>
          <ac:spMkLst>
            <pc:docMk/>
            <pc:sldMk cId="811215371" sldId="290"/>
            <ac:spMk id="9" creationId="{E49CC64F-7275-4E33-961B-0C5CDC439875}"/>
          </ac:spMkLst>
        </pc:spChg>
      </pc:sldChg>
      <pc:sldChg chg="addSp delSp modSp add mod delDesignElem">
        <pc:chgData name="Daniel Gallagher - STUDENT" userId="e7a28fe8-77c0-458d-bae7-45d6ecf39421" providerId="ADAL" clId="{146CA740-5BDC-40A0-AAEB-5F4DA4070237}" dt="2022-12-06T12:29:42.737" v="206"/>
        <pc:sldMkLst>
          <pc:docMk/>
          <pc:sldMk cId="2821037311" sldId="291"/>
        </pc:sldMkLst>
        <pc:spChg chg="mod">
          <ac:chgData name="Daniel Gallagher - STUDENT" userId="e7a28fe8-77c0-458d-bae7-45d6ecf39421" providerId="ADAL" clId="{146CA740-5BDC-40A0-AAEB-5F4DA4070237}" dt="2022-12-06T12:24:26.115" v="108"/>
          <ac:spMkLst>
            <pc:docMk/>
            <pc:sldMk cId="2821037311" sldId="291"/>
            <ac:spMk id="3" creationId="{3434543D-F665-ACB1-34C3-0F3E71F24C40}"/>
          </ac:spMkLst>
        </pc:spChg>
        <pc:spChg chg="add del">
          <ac:chgData name="Daniel Gallagher - STUDENT" userId="e7a28fe8-77c0-458d-bae7-45d6ecf39421" providerId="ADAL" clId="{146CA740-5BDC-40A0-AAEB-5F4DA4070237}" dt="2022-12-06T12:29:42.737" v="206"/>
          <ac:spMkLst>
            <pc:docMk/>
            <pc:sldMk cId="2821037311" sldId="291"/>
            <ac:spMk id="9" creationId="{E49CC64F-7275-4E33-961B-0C5CDC439875}"/>
          </ac:spMkLst>
        </pc:spChg>
      </pc:sldChg>
      <pc:sldChg chg="addSp delSp modSp add mod delDesignElem">
        <pc:chgData name="Daniel Gallagher - STUDENT" userId="e7a28fe8-77c0-458d-bae7-45d6ecf39421" providerId="ADAL" clId="{146CA740-5BDC-40A0-AAEB-5F4DA4070237}" dt="2022-12-06T12:29:42.737" v="206"/>
        <pc:sldMkLst>
          <pc:docMk/>
          <pc:sldMk cId="371353640" sldId="292"/>
        </pc:sldMkLst>
        <pc:spChg chg="mod">
          <ac:chgData name="Daniel Gallagher - STUDENT" userId="e7a28fe8-77c0-458d-bae7-45d6ecf39421" providerId="ADAL" clId="{146CA740-5BDC-40A0-AAEB-5F4DA4070237}" dt="2022-12-06T12:25:00.346" v="130" actId="20577"/>
          <ac:spMkLst>
            <pc:docMk/>
            <pc:sldMk cId="371353640" sldId="292"/>
            <ac:spMk id="3" creationId="{3434543D-F665-ACB1-34C3-0F3E71F24C40}"/>
          </ac:spMkLst>
        </pc:spChg>
        <pc:spChg chg="add del">
          <ac:chgData name="Daniel Gallagher - STUDENT" userId="e7a28fe8-77c0-458d-bae7-45d6ecf39421" providerId="ADAL" clId="{146CA740-5BDC-40A0-AAEB-5F4DA4070237}" dt="2022-12-06T12:29:42.737" v="206"/>
          <ac:spMkLst>
            <pc:docMk/>
            <pc:sldMk cId="371353640" sldId="292"/>
            <ac:spMk id="9" creationId="{E49CC64F-7275-4E33-961B-0C5CDC439875}"/>
          </ac:spMkLst>
        </pc:spChg>
      </pc:sldChg>
      <pc:sldChg chg="addSp delSp modSp add mod delDesignElem">
        <pc:chgData name="Daniel Gallagher - STUDENT" userId="e7a28fe8-77c0-458d-bae7-45d6ecf39421" providerId="ADAL" clId="{146CA740-5BDC-40A0-AAEB-5F4DA4070237}" dt="2022-12-06T12:29:42.737" v="206"/>
        <pc:sldMkLst>
          <pc:docMk/>
          <pc:sldMk cId="2409906823" sldId="293"/>
        </pc:sldMkLst>
        <pc:spChg chg="mod">
          <ac:chgData name="Daniel Gallagher - STUDENT" userId="e7a28fe8-77c0-458d-bae7-45d6ecf39421" providerId="ADAL" clId="{146CA740-5BDC-40A0-AAEB-5F4DA4070237}" dt="2022-12-06T12:25:33.468" v="159" actId="20577"/>
          <ac:spMkLst>
            <pc:docMk/>
            <pc:sldMk cId="2409906823" sldId="293"/>
            <ac:spMk id="3" creationId="{3434543D-F665-ACB1-34C3-0F3E71F24C40}"/>
          </ac:spMkLst>
        </pc:spChg>
        <pc:spChg chg="add del">
          <ac:chgData name="Daniel Gallagher - STUDENT" userId="e7a28fe8-77c0-458d-bae7-45d6ecf39421" providerId="ADAL" clId="{146CA740-5BDC-40A0-AAEB-5F4DA4070237}" dt="2022-12-06T12:29:42.737" v="206"/>
          <ac:spMkLst>
            <pc:docMk/>
            <pc:sldMk cId="2409906823" sldId="293"/>
            <ac:spMk id="9" creationId="{E49CC64F-7275-4E33-961B-0C5CDC439875}"/>
          </ac:spMkLst>
        </pc:spChg>
      </pc:sldChg>
      <pc:sldChg chg="modSp add mod">
        <pc:chgData name="Daniel Gallagher - STUDENT" userId="e7a28fe8-77c0-458d-bae7-45d6ecf39421" providerId="ADAL" clId="{146CA740-5BDC-40A0-AAEB-5F4DA4070237}" dt="2022-12-06T12:31:36.004" v="232" actId="20577"/>
        <pc:sldMkLst>
          <pc:docMk/>
          <pc:sldMk cId="2914187040" sldId="294"/>
        </pc:sldMkLst>
        <pc:spChg chg="mod">
          <ac:chgData name="Daniel Gallagher - STUDENT" userId="e7a28fe8-77c0-458d-bae7-45d6ecf39421" providerId="ADAL" clId="{146CA740-5BDC-40A0-AAEB-5F4DA4070237}" dt="2022-12-06T12:31:36.004" v="232" actId="20577"/>
          <ac:spMkLst>
            <pc:docMk/>
            <pc:sldMk cId="2914187040" sldId="294"/>
            <ac:spMk id="3" creationId="{3434543D-F665-ACB1-34C3-0F3E71F24C40}"/>
          </ac:spMkLst>
        </pc:spChg>
      </pc:sldChg>
      <pc:sldChg chg="modSp add mod">
        <pc:chgData name="Daniel Gallagher - STUDENT" userId="e7a28fe8-77c0-458d-bae7-45d6ecf39421" providerId="ADAL" clId="{146CA740-5BDC-40A0-AAEB-5F4DA4070237}" dt="2022-12-06T12:31:45.431" v="246" actId="20577"/>
        <pc:sldMkLst>
          <pc:docMk/>
          <pc:sldMk cId="2760265030" sldId="295"/>
        </pc:sldMkLst>
        <pc:spChg chg="mod">
          <ac:chgData name="Daniel Gallagher - STUDENT" userId="e7a28fe8-77c0-458d-bae7-45d6ecf39421" providerId="ADAL" clId="{146CA740-5BDC-40A0-AAEB-5F4DA4070237}" dt="2022-12-06T12:31:45.431" v="246" actId="20577"/>
          <ac:spMkLst>
            <pc:docMk/>
            <pc:sldMk cId="2760265030" sldId="295"/>
            <ac:spMk id="3" creationId="{3434543D-F665-ACB1-34C3-0F3E71F24C40}"/>
          </ac:spMkLst>
        </pc:spChg>
      </pc:sldChg>
      <pc:sldChg chg="add">
        <pc:chgData name="Daniel Gallagher - STUDENT" userId="e7a28fe8-77c0-458d-bae7-45d6ecf39421" providerId="ADAL" clId="{146CA740-5BDC-40A0-AAEB-5F4DA4070237}" dt="2022-12-06T12:52:02.566" v="310"/>
        <pc:sldMkLst>
          <pc:docMk/>
          <pc:sldMk cId="1010141678" sldId="296"/>
        </pc:sldMkLst>
      </pc:sldChg>
      <pc:sldChg chg="add">
        <pc:chgData name="Daniel Gallagher - STUDENT" userId="e7a28fe8-77c0-458d-bae7-45d6ecf39421" providerId="ADAL" clId="{146CA740-5BDC-40A0-AAEB-5F4DA4070237}" dt="2022-12-06T12:52:02.566" v="310"/>
        <pc:sldMkLst>
          <pc:docMk/>
          <pc:sldMk cId="673048243" sldId="297"/>
        </pc:sldMkLst>
      </pc:sldChg>
      <pc:sldChg chg="add">
        <pc:chgData name="Daniel Gallagher - STUDENT" userId="e7a28fe8-77c0-458d-bae7-45d6ecf39421" providerId="ADAL" clId="{146CA740-5BDC-40A0-AAEB-5F4DA4070237}" dt="2022-12-06T12:52:02.566" v="310"/>
        <pc:sldMkLst>
          <pc:docMk/>
          <pc:sldMk cId="2902153998" sldId="298"/>
        </pc:sldMkLst>
      </pc:sldChg>
      <pc:sldChg chg="add">
        <pc:chgData name="Daniel Gallagher - STUDENT" userId="e7a28fe8-77c0-458d-bae7-45d6ecf39421" providerId="ADAL" clId="{146CA740-5BDC-40A0-AAEB-5F4DA4070237}" dt="2022-12-06T12:52:02.566" v="310"/>
        <pc:sldMkLst>
          <pc:docMk/>
          <pc:sldMk cId="1237066459" sldId="299"/>
        </pc:sldMkLst>
      </pc:sldChg>
      <pc:sldChg chg="add setBg">
        <pc:chgData name="Daniel Gallagher - STUDENT" userId="e7a28fe8-77c0-458d-bae7-45d6ecf39421" providerId="ADAL" clId="{146CA740-5BDC-40A0-AAEB-5F4DA4070237}" dt="2022-12-06T12:52:02.566" v="310"/>
        <pc:sldMkLst>
          <pc:docMk/>
          <pc:sldMk cId="2843554704" sldId="300"/>
        </pc:sldMkLst>
      </pc:sldChg>
      <pc:sldChg chg="add">
        <pc:chgData name="Daniel Gallagher - STUDENT" userId="e7a28fe8-77c0-458d-bae7-45d6ecf39421" providerId="ADAL" clId="{146CA740-5BDC-40A0-AAEB-5F4DA4070237}" dt="2022-12-06T12:52:02.566" v="310"/>
        <pc:sldMkLst>
          <pc:docMk/>
          <pc:sldMk cId="541836204" sldId="301"/>
        </pc:sldMkLst>
      </pc:sldChg>
      <pc:sldChg chg="delSp add setBg delDesignElem">
        <pc:chgData name="Daniel Gallagher - STUDENT" userId="e7a28fe8-77c0-458d-bae7-45d6ecf39421" providerId="ADAL" clId="{146CA740-5BDC-40A0-AAEB-5F4DA4070237}" dt="2022-12-06T12:52:02.566" v="310"/>
        <pc:sldMkLst>
          <pc:docMk/>
          <pc:sldMk cId="475854393" sldId="302"/>
        </pc:sldMkLst>
        <pc:spChg chg="del">
          <ac:chgData name="Daniel Gallagher - STUDENT" userId="e7a28fe8-77c0-458d-bae7-45d6ecf39421" providerId="ADAL" clId="{146CA740-5BDC-40A0-AAEB-5F4DA4070237}" dt="2022-12-06T12:52:02.566" v="310"/>
          <ac:spMkLst>
            <pc:docMk/>
            <pc:sldMk cId="475854393" sldId="302"/>
            <ac:spMk id="20" creationId="{F3060C83-F051-4F0E-ABAD-AA0DFC48B218}"/>
          </ac:spMkLst>
        </pc:spChg>
        <pc:spChg chg="del">
          <ac:chgData name="Daniel Gallagher - STUDENT" userId="e7a28fe8-77c0-458d-bae7-45d6ecf39421" providerId="ADAL" clId="{146CA740-5BDC-40A0-AAEB-5F4DA4070237}" dt="2022-12-06T12:52:02.566" v="310"/>
          <ac:spMkLst>
            <pc:docMk/>
            <pc:sldMk cId="475854393" sldId="302"/>
            <ac:spMk id="22" creationId="{83C98ABE-055B-441F-B07E-44F97F083C39}"/>
          </ac:spMkLst>
        </pc:spChg>
        <pc:spChg chg="del">
          <ac:chgData name="Daniel Gallagher - STUDENT" userId="e7a28fe8-77c0-458d-bae7-45d6ecf39421" providerId="ADAL" clId="{146CA740-5BDC-40A0-AAEB-5F4DA4070237}" dt="2022-12-06T12:52:02.566" v="310"/>
          <ac:spMkLst>
            <pc:docMk/>
            <pc:sldMk cId="475854393" sldId="302"/>
            <ac:spMk id="24" creationId="{29FDB030-9B49-4CED-8CCD-4D99382388AC}"/>
          </ac:spMkLst>
        </pc:spChg>
        <pc:spChg chg="del">
          <ac:chgData name="Daniel Gallagher - STUDENT" userId="e7a28fe8-77c0-458d-bae7-45d6ecf39421" providerId="ADAL" clId="{146CA740-5BDC-40A0-AAEB-5F4DA4070237}" dt="2022-12-06T12:52:02.566" v="310"/>
          <ac:spMkLst>
            <pc:docMk/>
            <pc:sldMk cId="475854393" sldId="302"/>
            <ac:spMk id="26" creationId="{3783CA14-24A1-485C-8B30-D6A5D87987AD}"/>
          </ac:spMkLst>
        </pc:spChg>
        <pc:spChg chg="del">
          <ac:chgData name="Daniel Gallagher - STUDENT" userId="e7a28fe8-77c0-458d-bae7-45d6ecf39421" providerId="ADAL" clId="{146CA740-5BDC-40A0-AAEB-5F4DA4070237}" dt="2022-12-06T12:52:02.566" v="310"/>
          <ac:spMkLst>
            <pc:docMk/>
            <pc:sldMk cId="475854393" sldId="302"/>
            <ac:spMk id="28" creationId="{9A97C86A-04D6-40F7-AE84-31AB43E6A846}"/>
          </ac:spMkLst>
        </pc:spChg>
        <pc:spChg chg="del">
          <ac:chgData name="Daniel Gallagher - STUDENT" userId="e7a28fe8-77c0-458d-bae7-45d6ecf39421" providerId="ADAL" clId="{146CA740-5BDC-40A0-AAEB-5F4DA4070237}" dt="2022-12-06T12:52:02.566" v="310"/>
          <ac:spMkLst>
            <pc:docMk/>
            <pc:sldMk cId="475854393" sldId="302"/>
            <ac:spMk id="30" creationId="{FF9F2414-84E8-453E-B1F3-389FDE8192D9}"/>
          </ac:spMkLst>
        </pc:spChg>
        <pc:spChg chg="del">
          <ac:chgData name="Daniel Gallagher - STUDENT" userId="e7a28fe8-77c0-458d-bae7-45d6ecf39421" providerId="ADAL" clId="{146CA740-5BDC-40A0-AAEB-5F4DA4070237}" dt="2022-12-06T12:52:02.566" v="310"/>
          <ac:spMkLst>
            <pc:docMk/>
            <pc:sldMk cId="475854393" sldId="302"/>
            <ac:spMk id="32" creationId="{3ECA69A1-7536-43AC-85EF-C7106179F5ED}"/>
          </ac:spMkLst>
        </pc:spChg>
      </pc:sldChg>
      <pc:sldChg chg="add">
        <pc:chgData name="Daniel Gallagher - STUDENT" userId="e7a28fe8-77c0-458d-bae7-45d6ecf39421" providerId="ADAL" clId="{146CA740-5BDC-40A0-AAEB-5F4DA4070237}" dt="2022-12-06T12:52:02.566" v="310"/>
        <pc:sldMkLst>
          <pc:docMk/>
          <pc:sldMk cId="212522177" sldId="303"/>
        </pc:sldMkLst>
      </pc:sldChg>
      <pc:sldChg chg="add">
        <pc:chgData name="Daniel Gallagher - STUDENT" userId="e7a28fe8-77c0-458d-bae7-45d6ecf39421" providerId="ADAL" clId="{146CA740-5BDC-40A0-AAEB-5F4DA4070237}" dt="2022-12-06T12:52:02.566" v="310"/>
        <pc:sldMkLst>
          <pc:docMk/>
          <pc:sldMk cId="1889556256" sldId="304"/>
        </pc:sldMkLst>
      </pc:sldChg>
      <pc:sldChg chg="add del">
        <pc:chgData name="Daniel Gallagher - STUDENT" userId="e7a28fe8-77c0-458d-bae7-45d6ecf39421" providerId="ADAL" clId="{146CA740-5BDC-40A0-AAEB-5F4DA4070237}" dt="2022-12-06T13:13:14.628" v="469"/>
        <pc:sldMkLst>
          <pc:docMk/>
          <pc:sldMk cId="1511210330" sldId="305"/>
        </pc:sldMkLst>
      </pc:sldChg>
      <pc:sldChg chg="addSp delSp modSp add mod setBg setClrOvrMap">
        <pc:chgData name="Daniel Gallagher - STUDENT" userId="e7a28fe8-77c0-458d-bae7-45d6ecf39421" providerId="ADAL" clId="{146CA740-5BDC-40A0-AAEB-5F4DA4070237}" dt="2022-12-06T13:19:55.890" v="525" actId="1076"/>
        <pc:sldMkLst>
          <pc:docMk/>
          <pc:sldMk cId="3556700798" sldId="305"/>
        </pc:sldMkLst>
        <pc:spChg chg="mod">
          <ac:chgData name="Daniel Gallagher - STUDENT" userId="e7a28fe8-77c0-458d-bae7-45d6ecf39421" providerId="ADAL" clId="{146CA740-5BDC-40A0-AAEB-5F4DA4070237}" dt="2022-12-06T13:19:34.207" v="521" actId="26606"/>
          <ac:spMkLst>
            <pc:docMk/>
            <pc:sldMk cId="3556700798" sldId="305"/>
            <ac:spMk id="2" creationId="{6151EE36-DF17-C774-7E9E-97579EEFAC85}"/>
          </ac:spMkLst>
        </pc:spChg>
        <pc:spChg chg="mod">
          <ac:chgData name="Daniel Gallagher - STUDENT" userId="e7a28fe8-77c0-458d-bae7-45d6ecf39421" providerId="ADAL" clId="{146CA740-5BDC-40A0-AAEB-5F4DA4070237}" dt="2022-12-06T13:19:55.890" v="525" actId="1076"/>
          <ac:spMkLst>
            <pc:docMk/>
            <pc:sldMk cId="3556700798" sldId="305"/>
            <ac:spMk id="4" creationId="{5EDA533C-25D0-6B1C-2796-04B86955BA14}"/>
          </ac:spMkLst>
        </pc:spChg>
        <pc:spChg chg="add del">
          <ac:chgData name="Daniel Gallagher - STUDENT" userId="e7a28fe8-77c0-458d-bae7-45d6ecf39421" providerId="ADAL" clId="{146CA740-5BDC-40A0-AAEB-5F4DA4070237}" dt="2022-12-06T13:18:09.909" v="520" actId="26606"/>
          <ac:spMkLst>
            <pc:docMk/>
            <pc:sldMk cId="3556700798" sldId="305"/>
            <ac:spMk id="6" creationId="{C7FA33FF-088D-4F16-95A2-2C64D353DEA8}"/>
          </ac:spMkLst>
        </pc:spChg>
        <pc:spChg chg="add del">
          <ac:chgData name="Daniel Gallagher - STUDENT" userId="e7a28fe8-77c0-458d-bae7-45d6ecf39421" providerId="ADAL" clId="{146CA740-5BDC-40A0-AAEB-5F4DA4070237}" dt="2022-12-06T13:18:09.909" v="520" actId="26606"/>
          <ac:spMkLst>
            <pc:docMk/>
            <pc:sldMk cId="3556700798" sldId="305"/>
            <ac:spMk id="7" creationId="{A376EFB1-01CF-419F-ABF1-2AF02BBFCBD1}"/>
          </ac:spMkLst>
        </pc:spChg>
        <pc:spChg chg="add del">
          <ac:chgData name="Daniel Gallagher - STUDENT" userId="e7a28fe8-77c0-458d-bae7-45d6ecf39421" providerId="ADAL" clId="{146CA740-5BDC-40A0-AAEB-5F4DA4070237}" dt="2022-12-06T13:18:09.909" v="520" actId="26606"/>
          <ac:spMkLst>
            <pc:docMk/>
            <pc:sldMk cId="3556700798" sldId="305"/>
            <ac:spMk id="8" creationId="{FF9DEA15-78BD-4750-AA18-B9F28A6D5AB8}"/>
          </ac:spMkLst>
        </pc:spChg>
        <pc:spChg chg="add del">
          <ac:chgData name="Daniel Gallagher - STUDENT" userId="e7a28fe8-77c0-458d-bae7-45d6ecf39421" providerId="ADAL" clId="{146CA740-5BDC-40A0-AAEB-5F4DA4070237}" dt="2022-12-06T13:14:36.694" v="472" actId="26606"/>
          <ac:spMkLst>
            <pc:docMk/>
            <pc:sldMk cId="3556700798" sldId="305"/>
            <ac:spMk id="9" creationId="{EE1FC7B4-E4A7-4452-B413-1A623E3A7230}"/>
          </ac:spMkLst>
        </pc:spChg>
        <pc:spChg chg="add">
          <ac:chgData name="Daniel Gallagher - STUDENT" userId="e7a28fe8-77c0-458d-bae7-45d6ecf39421" providerId="ADAL" clId="{146CA740-5BDC-40A0-AAEB-5F4DA4070237}" dt="2022-12-06T13:19:34.207" v="521" actId="26606"/>
          <ac:spMkLst>
            <pc:docMk/>
            <pc:sldMk cId="3556700798" sldId="305"/>
            <ac:spMk id="10" creationId="{C7FA33FF-088D-4F16-95A2-2C64D353DEA8}"/>
          </ac:spMkLst>
        </pc:spChg>
        <pc:spChg chg="add del">
          <ac:chgData name="Daniel Gallagher - STUDENT" userId="e7a28fe8-77c0-458d-bae7-45d6ecf39421" providerId="ADAL" clId="{146CA740-5BDC-40A0-AAEB-5F4DA4070237}" dt="2022-12-06T13:14:36.694" v="472" actId="26606"/>
          <ac:spMkLst>
            <pc:docMk/>
            <pc:sldMk cId="3556700798" sldId="305"/>
            <ac:spMk id="11" creationId="{E0709AF0-24F0-4486-B189-BE6386BDB198}"/>
          </ac:spMkLst>
        </pc:spChg>
        <pc:spChg chg="add">
          <ac:chgData name="Daniel Gallagher - STUDENT" userId="e7a28fe8-77c0-458d-bae7-45d6ecf39421" providerId="ADAL" clId="{146CA740-5BDC-40A0-AAEB-5F4DA4070237}" dt="2022-12-06T13:19:34.207" v="521" actId="26606"/>
          <ac:spMkLst>
            <pc:docMk/>
            <pc:sldMk cId="3556700798" sldId="305"/>
            <ac:spMk id="12" creationId="{A376EFB1-01CF-419F-ABF1-2AF02BBFCBD1}"/>
          </ac:spMkLst>
        </pc:spChg>
        <pc:spChg chg="add del">
          <ac:chgData name="Daniel Gallagher - STUDENT" userId="e7a28fe8-77c0-458d-bae7-45d6ecf39421" providerId="ADAL" clId="{146CA740-5BDC-40A0-AAEB-5F4DA4070237}" dt="2022-12-06T13:14:36.694" v="472" actId="26606"/>
          <ac:spMkLst>
            <pc:docMk/>
            <pc:sldMk cId="3556700798" sldId="305"/>
            <ac:spMk id="13" creationId="{FBE3B62F-5853-4A3C-B050-6186351A7176}"/>
          </ac:spMkLst>
        </pc:spChg>
        <pc:spChg chg="add">
          <ac:chgData name="Daniel Gallagher - STUDENT" userId="e7a28fe8-77c0-458d-bae7-45d6ecf39421" providerId="ADAL" clId="{146CA740-5BDC-40A0-AAEB-5F4DA4070237}" dt="2022-12-06T13:19:34.207" v="521" actId="26606"/>
          <ac:spMkLst>
            <pc:docMk/>
            <pc:sldMk cId="3556700798" sldId="305"/>
            <ac:spMk id="14" creationId="{FF9DEA15-78BD-4750-AA18-B9F28A6D5AB8}"/>
          </ac:spMkLst>
        </pc:spChg>
        <pc:spChg chg="add del">
          <ac:chgData name="Daniel Gallagher - STUDENT" userId="e7a28fe8-77c0-458d-bae7-45d6ecf39421" providerId="ADAL" clId="{146CA740-5BDC-40A0-AAEB-5F4DA4070237}" dt="2022-12-06T13:14:43.126" v="474" actId="26606"/>
          <ac:spMkLst>
            <pc:docMk/>
            <pc:sldMk cId="3556700798" sldId="305"/>
            <ac:spMk id="15" creationId="{C232B152-3720-4D3B-97ED-45CE5483F16F}"/>
          </ac:spMkLst>
        </pc:spChg>
        <pc:spChg chg="add del">
          <ac:chgData name="Daniel Gallagher - STUDENT" userId="e7a28fe8-77c0-458d-bae7-45d6ecf39421" providerId="ADAL" clId="{146CA740-5BDC-40A0-AAEB-5F4DA4070237}" dt="2022-12-06T13:14:43.126" v="474" actId="26606"/>
          <ac:spMkLst>
            <pc:docMk/>
            <pc:sldMk cId="3556700798" sldId="305"/>
            <ac:spMk id="16" creationId="{11BAB570-FF10-4E96-8A3F-FA9804702B89}"/>
          </ac:spMkLst>
        </pc:spChg>
        <pc:spChg chg="add del">
          <ac:chgData name="Daniel Gallagher - STUDENT" userId="e7a28fe8-77c0-458d-bae7-45d6ecf39421" providerId="ADAL" clId="{146CA740-5BDC-40A0-AAEB-5F4DA4070237}" dt="2022-12-06T13:14:43.126" v="474" actId="26606"/>
          <ac:spMkLst>
            <pc:docMk/>
            <pc:sldMk cId="3556700798" sldId="305"/>
            <ac:spMk id="17" creationId="{4B9FAFB2-BEB5-4848-8018-BCAD99E2E1AA}"/>
          </ac:spMkLst>
        </pc:spChg>
        <pc:spChg chg="add del">
          <ac:chgData name="Daniel Gallagher - STUDENT" userId="e7a28fe8-77c0-458d-bae7-45d6ecf39421" providerId="ADAL" clId="{146CA740-5BDC-40A0-AAEB-5F4DA4070237}" dt="2022-12-06T13:14:44.228" v="476" actId="26606"/>
          <ac:spMkLst>
            <pc:docMk/>
            <pc:sldMk cId="3556700798" sldId="305"/>
            <ac:spMk id="19" creationId="{179F7551-E956-43CB-8F36-268A5DA443BE}"/>
          </ac:spMkLst>
        </pc:spChg>
        <pc:spChg chg="add del">
          <ac:chgData name="Daniel Gallagher - STUDENT" userId="e7a28fe8-77c0-458d-bae7-45d6ecf39421" providerId="ADAL" clId="{146CA740-5BDC-40A0-AAEB-5F4DA4070237}" dt="2022-12-06T13:14:44.228" v="476" actId="26606"/>
          <ac:spMkLst>
            <pc:docMk/>
            <pc:sldMk cId="3556700798" sldId="305"/>
            <ac:spMk id="20" creationId="{B99C248B-47D3-41DF-A1DC-8B38652A8262}"/>
          </ac:spMkLst>
        </pc:spChg>
        <pc:spChg chg="add del">
          <ac:chgData name="Daniel Gallagher - STUDENT" userId="e7a28fe8-77c0-458d-bae7-45d6ecf39421" providerId="ADAL" clId="{146CA740-5BDC-40A0-AAEB-5F4DA4070237}" dt="2022-12-06T13:14:44.228" v="476" actId="26606"/>
          <ac:spMkLst>
            <pc:docMk/>
            <pc:sldMk cId="3556700798" sldId="305"/>
            <ac:spMk id="21" creationId="{DF0924E5-8F0D-47CB-B59E-155AFCF8C3CB}"/>
          </ac:spMkLst>
        </pc:spChg>
        <pc:spChg chg="add del">
          <ac:chgData name="Daniel Gallagher - STUDENT" userId="e7a28fe8-77c0-458d-bae7-45d6ecf39421" providerId="ADAL" clId="{146CA740-5BDC-40A0-AAEB-5F4DA4070237}" dt="2022-12-06T13:14:48.176" v="478" actId="26606"/>
          <ac:spMkLst>
            <pc:docMk/>
            <pc:sldMk cId="3556700798" sldId="305"/>
            <ac:spMk id="23" creationId="{E862BE82-D00D-42C1-BF16-93AA37870C32}"/>
          </ac:spMkLst>
        </pc:spChg>
        <pc:spChg chg="add del">
          <ac:chgData name="Daniel Gallagher - STUDENT" userId="e7a28fe8-77c0-458d-bae7-45d6ecf39421" providerId="ADAL" clId="{146CA740-5BDC-40A0-AAEB-5F4DA4070237}" dt="2022-12-06T13:14:48.176" v="478" actId="26606"/>
          <ac:spMkLst>
            <pc:docMk/>
            <pc:sldMk cId="3556700798" sldId="305"/>
            <ac:spMk id="24" creationId="{F6D92C2D-1D3D-4974-918C-06579FB354A9}"/>
          </ac:spMkLst>
        </pc:spChg>
        <pc:spChg chg="add del">
          <ac:chgData name="Daniel Gallagher - STUDENT" userId="e7a28fe8-77c0-458d-bae7-45d6ecf39421" providerId="ADAL" clId="{146CA740-5BDC-40A0-AAEB-5F4DA4070237}" dt="2022-12-06T13:15:05.019" v="482" actId="26606"/>
          <ac:spMkLst>
            <pc:docMk/>
            <pc:sldMk cId="3556700798" sldId="305"/>
            <ac:spMk id="26" creationId="{EE1FC7B4-E4A7-4452-B413-1A623E3A7230}"/>
          </ac:spMkLst>
        </pc:spChg>
        <pc:spChg chg="add del">
          <ac:chgData name="Daniel Gallagher - STUDENT" userId="e7a28fe8-77c0-458d-bae7-45d6ecf39421" providerId="ADAL" clId="{146CA740-5BDC-40A0-AAEB-5F4DA4070237}" dt="2022-12-06T13:15:05.019" v="482" actId="26606"/>
          <ac:spMkLst>
            <pc:docMk/>
            <pc:sldMk cId="3556700798" sldId="305"/>
            <ac:spMk id="27" creationId="{E0709AF0-24F0-4486-B189-BE6386BDB198}"/>
          </ac:spMkLst>
        </pc:spChg>
        <pc:spChg chg="add del">
          <ac:chgData name="Daniel Gallagher - STUDENT" userId="e7a28fe8-77c0-458d-bae7-45d6ecf39421" providerId="ADAL" clId="{146CA740-5BDC-40A0-AAEB-5F4DA4070237}" dt="2022-12-06T13:15:05.019" v="482" actId="26606"/>
          <ac:spMkLst>
            <pc:docMk/>
            <pc:sldMk cId="3556700798" sldId="305"/>
            <ac:spMk id="28" creationId="{FBE3B62F-5853-4A3C-B050-6186351A7176}"/>
          </ac:spMkLst>
        </pc:spChg>
        <pc:picChg chg="mod">
          <ac:chgData name="Daniel Gallagher - STUDENT" userId="e7a28fe8-77c0-458d-bae7-45d6ecf39421" providerId="ADAL" clId="{146CA740-5BDC-40A0-AAEB-5F4DA4070237}" dt="2022-12-06T13:19:52.315" v="524" actId="14100"/>
          <ac:picMkLst>
            <pc:docMk/>
            <pc:sldMk cId="3556700798" sldId="305"/>
            <ac:picMk id="3" creationId="{89AC4413-D05F-FF3C-5AAA-3632E340B35C}"/>
          </ac:picMkLst>
        </pc:picChg>
      </pc:sldChg>
      <pc:sldChg chg="addSp delSp modSp add mod">
        <pc:chgData name="Daniel Gallagher - STUDENT" userId="e7a28fe8-77c0-458d-bae7-45d6ecf39421" providerId="ADAL" clId="{146CA740-5BDC-40A0-AAEB-5F4DA4070237}" dt="2022-12-06T13:17:38.766" v="514" actId="1076"/>
        <pc:sldMkLst>
          <pc:docMk/>
          <pc:sldMk cId="3515992495" sldId="306"/>
        </pc:sldMkLst>
        <pc:spChg chg="del">
          <ac:chgData name="Daniel Gallagher - STUDENT" userId="e7a28fe8-77c0-458d-bae7-45d6ecf39421" providerId="ADAL" clId="{146CA740-5BDC-40A0-AAEB-5F4DA4070237}" dt="2022-12-06T13:17:26.401" v="513" actId="26606"/>
          <ac:spMkLst>
            <pc:docMk/>
            <pc:sldMk cId="3515992495" sldId="306"/>
            <ac:spMk id="3" creationId="{080B09EE-E57A-E938-B3A1-49A1DF519AA5}"/>
          </ac:spMkLst>
        </pc:spChg>
        <pc:graphicFrameChg chg="add">
          <ac:chgData name="Daniel Gallagher - STUDENT" userId="e7a28fe8-77c0-458d-bae7-45d6ecf39421" providerId="ADAL" clId="{146CA740-5BDC-40A0-AAEB-5F4DA4070237}" dt="2022-12-06T13:17:26.401" v="513" actId="26606"/>
          <ac:graphicFrameMkLst>
            <pc:docMk/>
            <pc:sldMk cId="3515992495" sldId="306"/>
            <ac:graphicFrameMk id="7" creationId="{FBDE901D-BAB9-075F-BC19-EF51BB5CD922}"/>
          </ac:graphicFrameMkLst>
        </pc:graphicFrameChg>
        <pc:picChg chg="mod">
          <ac:chgData name="Daniel Gallagher - STUDENT" userId="e7a28fe8-77c0-458d-bae7-45d6ecf39421" providerId="ADAL" clId="{146CA740-5BDC-40A0-AAEB-5F4DA4070237}" dt="2022-12-06T13:17:38.766" v="514" actId="1076"/>
          <ac:picMkLst>
            <pc:docMk/>
            <pc:sldMk cId="3515992495" sldId="306"/>
            <ac:picMk id="4" creationId="{1891B18C-3C80-9CD1-D33A-C35C6A4FF2DC}"/>
          </ac:picMkLst>
        </pc:picChg>
      </pc:sldChg>
      <pc:sldChg chg="add del">
        <pc:chgData name="Daniel Gallagher - STUDENT" userId="e7a28fe8-77c0-458d-bae7-45d6ecf39421" providerId="ADAL" clId="{146CA740-5BDC-40A0-AAEB-5F4DA4070237}" dt="2022-12-06T13:13:14.628" v="469"/>
        <pc:sldMkLst>
          <pc:docMk/>
          <pc:sldMk cId="3901326105" sldId="306"/>
        </pc:sldMkLst>
      </pc:sldChg>
      <pc:sldChg chg="addSp delSp modSp add mod">
        <pc:chgData name="Daniel Gallagher - STUDENT" userId="e7a28fe8-77c0-458d-bae7-45d6ecf39421" providerId="ADAL" clId="{146CA740-5BDC-40A0-AAEB-5F4DA4070237}" dt="2022-12-06T13:16:59.621" v="512" actId="962"/>
        <pc:sldMkLst>
          <pc:docMk/>
          <pc:sldMk cId="355940099" sldId="307"/>
        </pc:sldMkLst>
        <pc:spChg chg="add del">
          <ac:chgData name="Daniel Gallagher - STUDENT" userId="e7a28fe8-77c0-458d-bae7-45d6ecf39421" providerId="ADAL" clId="{146CA740-5BDC-40A0-AAEB-5F4DA4070237}" dt="2022-12-06T13:16:53.997" v="509" actId="26606"/>
          <ac:spMkLst>
            <pc:docMk/>
            <pc:sldMk cId="355940099" sldId="307"/>
            <ac:spMk id="2" creationId="{7F9D99F0-61B5-415F-A588-7F42725C5B34}"/>
          </ac:spMkLst>
        </pc:spChg>
        <pc:graphicFrameChg chg="add del">
          <ac:chgData name="Daniel Gallagher - STUDENT" userId="e7a28fe8-77c0-458d-bae7-45d6ecf39421" providerId="ADAL" clId="{146CA740-5BDC-40A0-AAEB-5F4DA4070237}" dt="2022-12-06T13:16:52.446" v="506" actId="26606"/>
          <ac:graphicFrameMkLst>
            <pc:docMk/>
            <pc:sldMk cId="355940099" sldId="307"/>
            <ac:graphicFrameMk id="18" creationId="{9A34C404-5831-08A9-7D4F-745C2A16CF64}"/>
          </ac:graphicFrameMkLst>
        </pc:graphicFrameChg>
        <pc:graphicFrameChg chg="add del">
          <ac:chgData name="Daniel Gallagher - STUDENT" userId="e7a28fe8-77c0-458d-bae7-45d6ecf39421" providerId="ADAL" clId="{146CA740-5BDC-40A0-AAEB-5F4DA4070237}" dt="2022-12-06T13:16:53.973" v="508" actId="26606"/>
          <ac:graphicFrameMkLst>
            <pc:docMk/>
            <pc:sldMk cId="355940099" sldId="307"/>
            <ac:graphicFrameMk id="20" creationId="{E68051C3-ACD6-57F0-243F-BED8D6EC089D}"/>
          </ac:graphicFrameMkLst>
        </pc:graphicFrameChg>
        <pc:graphicFrameChg chg="add mod">
          <ac:chgData name="Daniel Gallagher - STUDENT" userId="e7a28fe8-77c0-458d-bae7-45d6ecf39421" providerId="ADAL" clId="{146CA740-5BDC-40A0-AAEB-5F4DA4070237}" dt="2022-12-06T13:16:59.621" v="512" actId="962"/>
          <ac:graphicFrameMkLst>
            <pc:docMk/>
            <pc:sldMk cId="355940099" sldId="307"/>
            <ac:graphicFrameMk id="22" creationId="{9A34C404-5831-08A9-7D4F-745C2A16CF64}"/>
          </ac:graphicFrameMkLst>
        </pc:graphicFrameChg>
        <pc:picChg chg="mod">
          <ac:chgData name="Daniel Gallagher - STUDENT" userId="e7a28fe8-77c0-458d-bae7-45d6ecf39421" providerId="ADAL" clId="{146CA740-5BDC-40A0-AAEB-5F4DA4070237}" dt="2022-12-06T13:16:59.619" v="511" actId="27614"/>
          <ac:picMkLst>
            <pc:docMk/>
            <pc:sldMk cId="355940099" sldId="307"/>
            <ac:picMk id="3" creationId="{AFEC9724-9FF6-43B7-968C-420E0E86F065}"/>
          </ac:picMkLst>
        </pc:picChg>
      </pc:sldChg>
      <pc:sldChg chg="add del">
        <pc:chgData name="Daniel Gallagher - STUDENT" userId="e7a28fe8-77c0-458d-bae7-45d6ecf39421" providerId="ADAL" clId="{146CA740-5BDC-40A0-AAEB-5F4DA4070237}" dt="2022-12-06T13:13:14.628" v="469"/>
        <pc:sldMkLst>
          <pc:docMk/>
          <pc:sldMk cId="4177576351" sldId="307"/>
        </pc:sldMkLst>
      </pc:sldChg>
      <pc:sldChg chg="add del">
        <pc:chgData name="Daniel Gallagher - STUDENT" userId="e7a28fe8-77c0-458d-bae7-45d6ecf39421" providerId="ADAL" clId="{146CA740-5BDC-40A0-AAEB-5F4DA4070237}" dt="2022-12-06T13:13:14.628" v="469"/>
        <pc:sldMkLst>
          <pc:docMk/>
          <pc:sldMk cId="1381831892" sldId="308"/>
        </pc:sldMkLst>
      </pc:sldChg>
      <pc:sldChg chg="addSp delSp add mod">
        <pc:chgData name="Daniel Gallagher - STUDENT" userId="e7a28fe8-77c0-458d-bae7-45d6ecf39421" providerId="ADAL" clId="{146CA740-5BDC-40A0-AAEB-5F4DA4070237}" dt="2022-12-06T13:16:30.577" v="504" actId="26606"/>
        <pc:sldMkLst>
          <pc:docMk/>
          <pc:sldMk cId="4114622565" sldId="308"/>
        </pc:sldMkLst>
        <pc:spChg chg="add del">
          <ac:chgData name="Daniel Gallagher - STUDENT" userId="e7a28fe8-77c0-458d-bae7-45d6ecf39421" providerId="ADAL" clId="{146CA740-5BDC-40A0-AAEB-5F4DA4070237}" dt="2022-12-06T13:16:30.577" v="504" actId="26606"/>
          <ac:spMkLst>
            <pc:docMk/>
            <pc:sldMk cId="4114622565" sldId="308"/>
            <ac:spMk id="2" creationId="{6D82A02F-71E5-F1C8-F5DF-D871C6538569}"/>
          </ac:spMkLst>
        </pc:spChg>
        <pc:graphicFrameChg chg="add del">
          <ac:chgData name="Daniel Gallagher - STUDENT" userId="e7a28fe8-77c0-458d-bae7-45d6ecf39421" providerId="ADAL" clId="{146CA740-5BDC-40A0-AAEB-5F4DA4070237}" dt="2022-12-06T13:16:27.401" v="499" actId="26606"/>
          <ac:graphicFrameMkLst>
            <pc:docMk/>
            <pc:sldMk cId="4114622565" sldId="308"/>
            <ac:graphicFrameMk id="16" creationId="{1F8BDB13-33B7-A828-D85E-A775247DDD20}"/>
          </ac:graphicFrameMkLst>
        </pc:graphicFrameChg>
        <pc:graphicFrameChg chg="add del">
          <ac:chgData name="Daniel Gallagher - STUDENT" userId="e7a28fe8-77c0-458d-bae7-45d6ecf39421" providerId="ADAL" clId="{146CA740-5BDC-40A0-AAEB-5F4DA4070237}" dt="2022-12-06T13:16:29.817" v="501" actId="26606"/>
          <ac:graphicFrameMkLst>
            <pc:docMk/>
            <pc:sldMk cId="4114622565" sldId="308"/>
            <ac:graphicFrameMk id="18" creationId="{9F8FC46E-2DD5-7E7B-B76B-40052C9AD849}"/>
          </ac:graphicFrameMkLst>
        </pc:graphicFrameChg>
        <pc:graphicFrameChg chg="add del">
          <ac:chgData name="Daniel Gallagher - STUDENT" userId="e7a28fe8-77c0-458d-bae7-45d6ecf39421" providerId="ADAL" clId="{146CA740-5BDC-40A0-AAEB-5F4DA4070237}" dt="2022-12-06T13:16:30.532" v="503" actId="26606"/>
          <ac:graphicFrameMkLst>
            <pc:docMk/>
            <pc:sldMk cId="4114622565" sldId="308"/>
            <ac:graphicFrameMk id="20" creationId="{C3C77A27-1E8E-78E7-4C8D-970DBFDD0ABF}"/>
          </ac:graphicFrameMkLst>
        </pc:graphicFrameChg>
        <pc:graphicFrameChg chg="add">
          <ac:chgData name="Daniel Gallagher - STUDENT" userId="e7a28fe8-77c0-458d-bae7-45d6ecf39421" providerId="ADAL" clId="{146CA740-5BDC-40A0-AAEB-5F4DA4070237}" dt="2022-12-06T13:16:30.577" v="504" actId="26606"/>
          <ac:graphicFrameMkLst>
            <pc:docMk/>
            <pc:sldMk cId="4114622565" sldId="308"/>
            <ac:graphicFrameMk id="22" creationId="{9FCDA2DD-B845-7A6D-E06D-C63222EA5783}"/>
          </ac:graphicFrameMkLst>
        </pc:graphicFrameChg>
      </pc:sldChg>
      <pc:sldChg chg="add del setBg">
        <pc:chgData name="Daniel Gallagher - STUDENT" userId="e7a28fe8-77c0-458d-bae7-45d6ecf39421" providerId="ADAL" clId="{146CA740-5BDC-40A0-AAEB-5F4DA4070237}" dt="2022-12-06T13:13:14.628" v="469"/>
        <pc:sldMkLst>
          <pc:docMk/>
          <pc:sldMk cId="3773969881" sldId="309"/>
        </pc:sldMkLst>
      </pc:sldChg>
      <pc:sldChg chg="addSp delSp modSp add mod">
        <pc:chgData name="Daniel Gallagher - STUDENT" userId="e7a28fe8-77c0-458d-bae7-45d6ecf39421" providerId="ADAL" clId="{146CA740-5BDC-40A0-AAEB-5F4DA4070237}" dt="2022-12-06T13:16:20.460" v="497" actId="27614"/>
        <pc:sldMkLst>
          <pc:docMk/>
          <pc:sldMk cId="4028909849" sldId="309"/>
        </pc:sldMkLst>
        <pc:spChg chg="add del">
          <ac:chgData name="Daniel Gallagher - STUDENT" userId="e7a28fe8-77c0-458d-bae7-45d6ecf39421" providerId="ADAL" clId="{146CA740-5BDC-40A0-AAEB-5F4DA4070237}" dt="2022-12-06T13:16:11.185" v="496" actId="26606"/>
          <ac:spMkLst>
            <pc:docMk/>
            <pc:sldMk cId="4028909849" sldId="309"/>
            <ac:spMk id="2" creationId="{1EFB3BE8-791E-43BB-AACB-F3355DACAE41}"/>
          </ac:spMkLst>
        </pc:spChg>
        <pc:graphicFrameChg chg="add del">
          <ac:chgData name="Daniel Gallagher - STUDENT" userId="e7a28fe8-77c0-458d-bae7-45d6ecf39421" providerId="ADAL" clId="{146CA740-5BDC-40A0-AAEB-5F4DA4070237}" dt="2022-12-06T13:16:11.177" v="495" actId="26606"/>
          <ac:graphicFrameMkLst>
            <pc:docMk/>
            <pc:sldMk cId="4028909849" sldId="309"/>
            <ac:graphicFrameMk id="25" creationId="{CE4631EF-D1F7-8B76-0A13-22AA4AB5249A}"/>
          </ac:graphicFrameMkLst>
        </pc:graphicFrameChg>
        <pc:graphicFrameChg chg="add">
          <ac:chgData name="Daniel Gallagher - STUDENT" userId="e7a28fe8-77c0-458d-bae7-45d6ecf39421" providerId="ADAL" clId="{146CA740-5BDC-40A0-AAEB-5F4DA4070237}" dt="2022-12-06T13:16:11.185" v="496" actId="26606"/>
          <ac:graphicFrameMkLst>
            <pc:docMk/>
            <pc:sldMk cId="4028909849" sldId="309"/>
            <ac:graphicFrameMk id="27" creationId="{7050B1AA-F5E4-D490-984E-A806FF112AB1}"/>
          </ac:graphicFrameMkLst>
        </pc:graphicFrameChg>
        <pc:picChg chg="mod">
          <ac:chgData name="Daniel Gallagher - STUDENT" userId="e7a28fe8-77c0-458d-bae7-45d6ecf39421" providerId="ADAL" clId="{146CA740-5BDC-40A0-AAEB-5F4DA4070237}" dt="2022-12-06T13:16:20.460" v="497" actId="27614"/>
          <ac:picMkLst>
            <pc:docMk/>
            <pc:sldMk cId="4028909849" sldId="309"/>
            <ac:picMk id="3" creationId="{19F7D33C-CCD2-4564-9D1E-A27E159A7CFC}"/>
          </ac:picMkLst>
        </pc:picChg>
      </pc:sldChg>
      <pc:sldChg chg="addSp delSp modSp add mod">
        <pc:chgData name="Daniel Gallagher - STUDENT" userId="e7a28fe8-77c0-458d-bae7-45d6ecf39421" providerId="ADAL" clId="{146CA740-5BDC-40A0-AAEB-5F4DA4070237}" dt="2022-12-06T13:15:29.842" v="484" actId="26606"/>
        <pc:sldMkLst>
          <pc:docMk/>
          <pc:sldMk cId="852828492" sldId="310"/>
        </pc:sldMkLst>
        <pc:spChg chg="mod">
          <ac:chgData name="Daniel Gallagher - STUDENT" userId="e7a28fe8-77c0-458d-bae7-45d6ecf39421" providerId="ADAL" clId="{146CA740-5BDC-40A0-AAEB-5F4DA4070237}" dt="2022-12-06T13:15:29.842" v="484" actId="26606"/>
          <ac:spMkLst>
            <pc:docMk/>
            <pc:sldMk cId="852828492" sldId="310"/>
            <ac:spMk id="2" creationId="{039B173B-7BD8-44BC-A3E6-7F12F70A07D2}"/>
          </ac:spMkLst>
        </pc:spChg>
        <pc:spChg chg="del">
          <ac:chgData name="Daniel Gallagher - STUDENT" userId="e7a28fe8-77c0-458d-bae7-45d6ecf39421" providerId="ADAL" clId="{146CA740-5BDC-40A0-AAEB-5F4DA4070237}" dt="2022-12-06T13:15:29.842" v="484" actId="26606"/>
          <ac:spMkLst>
            <pc:docMk/>
            <pc:sldMk cId="852828492" sldId="310"/>
            <ac:spMk id="8" creationId="{8181FC64-B306-4821-98E2-780662EFC486}"/>
          </ac:spMkLst>
        </pc:spChg>
        <pc:spChg chg="del">
          <ac:chgData name="Daniel Gallagher - STUDENT" userId="e7a28fe8-77c0-458d-bae7-45d6ecf39421" providerId="ADAL" clId="{146CA740-5BDC-40A0-AAEB-5F4DA4070237}" dt="2022-12-06T13:15:29.842" v="484" actId="26606"/>
          <ac:spMkLst>
            <pc:docMk/>
            <pc:sldMk cId="852828492" sldId="310"/>
            <ac:spMk id="10" creationId="{5871FC61-DD4E-47D4-81FD-8A7E7D12B371}"/>
          </ac:spMkLst>
        </pc:spChg>
        <pc:spChg chg="del">
          <ac:chgData name="Daniel Gallagher - STUDENT" userId="e7a28fe8-77c0-458d-bae7-45d6ecf39421" providerId="ADAL" clId="{146CA740-5BDC-40A0-AAEB-5F4DA4070237}" dt="2022-12-06T13:15:29.842" v="484" actId="26606"/>
          <ac:spMkLst>
            <pc:docMk/>
            <pc:sldMk cId="852828492" sldId="310"/>
            <ac:spMk id="12" creationId="{F9EC3F91-A75C-4F74-867E-E4C28C13546B}"/>
          </ac:spMkLst>
        </pc:spChg>
        <pc:spChg chg="del">
          <ac:chgData name="Daniel Gallagher - STUDENT" userId="e7a28fe8-77c0-458d-bae7-45d6ecf39421" providerId="ADAL" clId="{146CA740-5BDC-40A0-AAEB-5F4DA4070237}" dt="2022-12-06T13:15:29.842" v="484" actId="26606"/>
          <ac:spMkLst>
            <pc:docMk/>
            <pc:sldMk cId="852828492" sldId="310"/>
            <ac:spMk id="14" creationId="{829A1E2C-5AC8-40FC-99E9-832069D39792}"/>
          </ac:spMkLst>
        </pc:spChg>
        <pc:spChg chg="add">
          <ac:chgData name="Daniel Gallagher - STUDENT" userId="e7a28fe8-77c0-458d-bae7-45d6ecf39421" providerId="ADAL" clId="{146CA740-5BDC-40A0-AAEB-5F4DA4070237}" dt="2022-12-06T13:15:29.842" v="484" actId="26606"/>
          <ac:spMkLst>
            <pc:docMk/>
            <pc:sldMk cId="852828492" sldId="310"/>
            <ac:spMk id="19" creationId="{8181FC64-B306-4821-98E2-780662EFC486}"/>
          </ac:spMkLst>
        </pc:spChg>
        <pc:spChg chg="add">
          <ac:chgData name="Daniel Gallagher - STUDENT" userId="e7a28fe8-77c0-458d-bae7-45d6ecf39421" providerId="ADAL" clId="{146CA740-5BDC-40A0-AAEB-5F4DA4070237}" dt="2022-12-06T13:15:29.842" v="484" actId="26606"/>
          <ac:spMkLst>
            <pc:docMk/>
            <pc:sldMk cId="852828492" sldId="310"/>
            <ac:spMk id="21" creationId="{5871FC61-DD4E-47D4-81FD-8A7E7D12B371}"/>
          </ac:spMkLst>
        </pc:spChg>
        <pc:spChg chg="add">
          <ac:chgData name="Daniel Gallagher - STUDENT" userId="e7a28fe8-77c0-458d-bae7-45d6ecf39421" providerId="ADAL" clId="{146CA740-5BDC-40A0-AAEB-5F4DA4070237}" dt="2022-12-06T13:15:29.842" v="484" actId="26606"/>
          <ac:spMkLst>
            <pc:docMk/>
            <pc:sldMk cId="852828492" sldId="310"/>
            <ac:spMk id="23" creationId="{F9EC3F91-A75C-4F74-867E-E4C28C13546B}"/>
          </ac:spMkLst>
        </pc:spChg>
        <pc:spChg chg="add">
          <ac:chgData name="Daniel Gallagher - STUDENT" userId="e7a28fe8-77c0-458d-bae7-45d6ecf39421" providerId="ADAL" clId="{146CA740-5BDC-40A0-AAEB-5F4DA4070237}" dt="2022-12-06T13:15:29.842" v="484" actId="26606"/>
          <ac:spMkLst>
            <pc:docMk/>
            <pc:sldMk cId="852828492" sldId="310"/>
            <ac:spMk id="25" creationId="{829A1E2C-5AC8-40FC-99E9-832069D39792}"/>
          </ac:spMkLst>
        </pc:spChg>
      </pc:sldChg>
      <pc:sldChg chg="add del">
        <pc:chgData name="Daniel Gallagher - STUDENT" userId="e7a28fe8-77c0-458d-bae7-45d6ecf39421" providerId="ADAL" clId="{146CA740-5BDC-40A0-AAEB-5F4DA4070237}" dt="2022-12-06T13:13:14.628" v="469"/>
        <pc:sldMkLst>
          <pc:docMk/>
          <pc:sldMk cId="1371805419" sldId="310"/>
        </pc:sldMkLst>
      </pc:sldChg>
      <pc:sldChg chg="addSp delSp add del setBg delDesignElem">
        <pc:chgData name="Daniel Gallagher - STUDENT" userId="e7a28fe8-77c0-458d-bae7-45d6ecf39421" providerId="ADAL" clId="{146CA740-5BDC-40A0-AAEB-5F4DA4070237}" dt="2022-12-06T13:13:14.628" v="469"/>
        <pc:sldMkLst>
          <pc:docMk/>
          <pc:sldMk cId="60462079" sldId="311"/>
        </pc:sldMkLst>
        <pc:spChg chg="add del">
          <ac:chgData name="Daniel Gallagher - STUDENT" userId="e7a28fe8-77c0-458d-bae7-45d6ecf39421" providerId="ADAL" clId="{146CA740-5BDC-40A0-AAEB-5F4DA4070237}" dt="2022-12-06T13:13:14.628" v="469"/>
          <ac:spMkLst>
            <pc:docMk/>
            <pc:sldMk cId="60462079" sldId="311"/>
            <ac:spMk id="20" creationId="{F3060C83-F051-4F0E-ABAD-AA0DFC48B218}"/>
          </ac:spMkLst>
        </pc:spChg>
        <pc:spChg chg="add del">
          <ac:chgData name="Daniel Gallagher - STUDENT" userId="e7a28fe8-77c0-458d-bae7-45d6ecf39421" providerId="ADAL" clId="{146CA740-5BDC-40A0-AAEB-5F4DA4070237}" dt="2022-12-06T13:13:14.628" v="469"/>
          <ac:spMkLst>
            <pc:docMk/>
            <pc:sldMk cId="60462079" sldId="311"/>
            <ac:spMk id="22" creationId="{83C98ABE-055B-441F-B07E-44F97F083C39}"/>
          </ac:spMkLst>
        </pc:spChg>
        <pc:spChg chg="add del">
          <ac:chgData name="Daniel Gallagher - STUDENT" userId="e7a28fe8-77c0-458d-bae7-45d6ecf39421" providerId="ADAL" clId="{146CA740-5BDC-40A0-AAEB-5F4DA4070237}" dt="2022-12-06T13:13:14.628" v="469"/>
          <ac:spMkLst>
            <pc:docMk/>
            <pc:sldMk cId="60462079" sldId="311"/>
            <ac:spMk id="24" creationId="{29FDB030-9B49-4CED-8CCD-4D99382388AC}"/>
          </ac:spMkLst>
        </pc:spChg>
        <pc:spChg chg="add del">
          <ac:chgData name="Daniel Gallagher - STUDENT" userId="e7a28fe8-77c0-458d-bae7-45d6ecf39421" providerId="ADAL" clId="{146CA740-5BDC-40A0-AAEB-5F4DA4070237}" dt="2022-12-06T13:13:14.628" v="469"/>
          <ac:spMkLst>
            <pc:docMk/>
            <pc:sldMk cId="60462079" sldId="311"/>
            <ac:spMk id="26" creationId="{3783CA14-24A1-485C-8B30-D6A5D87987AD}"/>
          </ac:spMkLst>
        </pc:spChg>
        <pc:spChg chg="add del">
          <ac:chgData name="Daniel Gallagher - STUDENT" userId="e7a28fe8-77c0-458d-bae7-45d6ecf39421" providerId="ADAL" clId="{146CA740-5BDC-40A0-AAEB-5F4DA4070237}" dt="2022-12-06T13:13:14.628" v="469"/>
          <ac:spMkLst>
            <pc:docMk/>
            <pc:sldMk cId="60462079" sldId="311"/>
            <ac:spMk id="28" creationId="{9A97C86A-04D6-40F7-AE84-31AB43E6A846}"/>
          </ac:spMkLst>
        </pc:spChg>
        <pc:spChg chg="add del">
          <ac:chgData name="Daniel Gallagher - STUDENT" userId="e7a28fe8-77c0-458d-bae7-45d6ecf39421" providerId="ADAL" clId="{146CA740-5BDC-40A0-AAEB-5F4DA4070237}" dt="2022-12-06T13:13:14.628" v="469"/>
          <ac:spMkLst>
            <pc:docMk/>
            <pc:sldMk cId="60462079" sldId="311"/>
            <ac:spMk id="30" creationId="{FF9F2414-84E8-453E-B1F3-389FDE8192D9}"/>
          </ac:spMkLst>
        </pc:spChg>
        <pc:spChg chg="add del">
          <ac:chgData name="Daniel Gallagher - STUDENT" userId="e7a28fe8-77c0-458d-bae7-45d6ecf39421" providerId="ADAL" clId="{146CA740-5BDC-40A0-AAEB-5F4DA4070237}" dt="2022-12-06T13:13:14.628" v="469"/>
          <ac:spMkLst>
            <pc:docMk/>
            <pc:sldMk cId="60462079" sldId="311"/>
            <ac:spMk id="32" creationId="{3ECA69A1-7536-43AC-85EF-C7106179F5ED}"/>
          </ac:spMkLst>
        </pc:spChg>
      </pc:sldChg>
      <pc:sldChg chg="addSp delSp add mod">
        <pc:chgData name="Daniel Gallagher - STUDENT" userId="e7a28fe8-77c0-458d-bae7-45d6ecf39421" providerId="ADAL" clId="{146CA740-5BDC-40A0-AAEB-5F4DA4070237}" dt="2022-12-06T13:15:58.566" v="493" actId="26606"/>
        <pc:sldMkLst>
          <pc:docMk/>
          <pc:sldMk cId="1583987227" sldId="311"/>
        </pc:sldMkLst>
        <pc:spChg chg="add del">
          <ac:chgData name="Daniel Gallagher - STUDENT" userId="e7a28fe8-77c0-458d-bae7-45d6ecf39421" providerId="ADAL" clId="{146CA740-5BDC-40A0-AAEB-5F4DA4070237}" dt="2022-12-06T13:15:58.566" v="493" actId="26606"/>
          <ac:spMkLst>
            <pc:docMk/>
            <pc:sldMk cId="1583987227" sldId="311"/>
            <ac:spMk id="2" creationId="{744047B5-94AE-46D0-BB36-758C789E1B94}"/>
          </ac:spMkLst>
        </pc:spChg>
        <pc:graphicFrameChg chg="add del">
          <ac:chgData name="Daniel Gallagher - STUDENT" userId="e7a28fe8-77c0-458d-bae7-45d6ecf39421" providerId="ADAL" clId="{146CA740-5BDC-40A0-AAEB-5F4DA4070237}" dt="2022-12-06T13:15:36.696" v="486" actId="26606"/>
          <ac:graphicFrameMkLst>
            <pc:docMk/>
            <pc:sldMk cId="1583987227" sldId="311"/>
            <ac:graphicFrameMk id="18" creationId="{76CAAF78-881C-C8E9-E16D-3FB268A0627D}"/>
          </ac:graphicFrameMkLst>
        </pc:graphicFrameChg>
        <pc:graphicFrameChg chg="add del">
          <ac:chgData name="Daniel Gallagher - STUDENT" userId="e7a28fe8-77c0-458d-bae7-45d6ecf39421" providerId="ADAL" clId="{146CA740-5BDC-40A0-AAEB-5F4DA4070237}" dt="2022-12-06T13:15:41.607" v="488" actId="26606"/>
          <ac:graphicFrameMkLst>
            <pc:docMk/>
            <pc:sldMk cId="1583987227" sldId="311"/>
            <ac:graphicFrameMk id="20" creationId="{89E23FF5-BF14-32D0-3741-C455FC601A5E}"/>
          </ac:graphicFrameMkLst>
        </pc:graphicFrameChg>
        <pc:graphicFrameChg chg="add del">
          <ac:chgData name="Daniel Gallagher - STUDENT" userId="e7a28fe8-77c0-458d-bae7-45d6ecf39421" providerId="ADAL" clId="{146CA740-5BDC-40A0-AAEB-5F4DA4070237}" dt="2022-12-06T13:15:44.056" v="490" actId="26606"/>
          <ac:graphicFrameMkLst>
            <pc:docMk/>
            <pc:sldMk cId="1583987227" sldId="311"/>
            <ac:graphicFrameMk id="22" creationId="{14972667-5499-D731-0D1C-60348FE1F460}"/>
          </ac:graphicFrameMkLst>
        </pc:graphicFrameChg>
        <pc:graphicFrameChg chg="add del">
          <ac:chgData name="Daniel Gallagher - STUDENT" userId="e7a28fe8-77c0-458d-bae7-45d6ecf39421" providerId="ADAL" clId="{146CA740-5BDC-40A0-AAEB-5F4DA4070237}" dt="2022-12-06T13:15:58.545" v="492" actId="26606"/>
          <ac:graphicFrameMkLst>
            <pc:docMk/>
            <pc:sldMk cId="1583987227" sldId="311"/>
            <ac:graphicFrameMk id="24" creationId="{E93CD2F4-2CE9-145F-A8E7-6C15CBA9CE26}"/>
          </ac:graphicFrameMkLst>
        </pc:graphicFrameChg>
        <pc:graphicFrameChg chg="add">
          <ac:chgData name="Daniel Gallagher - STUDENT" userId="e7a28fe8-77c0-458d-bae7-45d6ecf39421" providerId="ADAL" clId="{146CA740-5BDC-40A0-AAEB-5F4DA4070237}" dt="2022-12-06T13:15:58.566" v="493" actId="26606"/>
          <ac:graphicFrameMkLst>
            <pc:docMk/>
            <pc:sldMk cId="1583987227" sldId="311"/>
            <ac:graphicFrameMk id="26" creationId="{89E23FF5-BF14-32D0-3741-C455FC601A5E}"/>
          </ac:graphicFrameMkLst>
        </pc:graphicFrameChg>
      </pc:sldChg>
      <pc:sldChg chg="add del">
        <pc:chgData name="Daniel Gallagher - STUDENT" userId="e7a28fe8-77c0-458d-bae7-45d6ecf39421" providerId="ADAL" clId="{146CA740-5BDC-40A0-AAEB-5F4DA4070237}" dt="2022-12-06T13:13:14.628" v="469"/>
        <pc:sldMkLst>
          <pc:docMk/>
          <pc:sldMk cId="3470113624" sldId="312"/>
        </pc:sldMkLst>
      </pc:sldChg>
      <pc:sldChg chg="addSp delSp modSp add mod ord setBg">
        <pc:chgData name="Daniel Gallagher - STUDENT" userId="e7a28fe8-77c0-458d-bae7-45d6ecf39421" providerId="ADAL" clId="{146CA740-5BDC-40A0-AAEB-5F4DA4070237}" dt="2022-12-06T13:22:53.829" v="607" actId="26606"/>
        <pc:sldMkLst>
          <pc:docMk/>
          <pc:sldMk cId="4077391272" sldId="312"/>
        </pc:sldMkLst>
        <pc:spChg chg="mod">
          <ac:chgData name="Daniel Gallagher - STUDENT" userId="e7a28fe8-77c0-458d-bae7-45d6ecf39421" providerId="ADAL" clId="{146CA740-5BDC-40A0-AAEB-5F4DA4070237}" dt="2022-12-06T13:22:53.829" v="607" actId="26606"/>
          <ac:spMkLst>
            <pc:docMk/>
            <pc:sldMk cId="4077391272" sldId="312"/>
            <ac:spMk id="2" creationId="{8541B9D5-860A-CEDC-C7CA-FD674F91945F}"/>
          </ac:spMkLst>
        </pc:spChg>
        <pc:spChg chg="mod">
          <ac:chgData name="Daniel Gallagher - STUDENT" userId="e7a28fe8-77c0-458d-bae7-45d6ecf39421" providerId="ADAL" clId="{146CA740-5BDC-40A0-AAEB-5F4DA4070237}" dt="2022-12-06T13:22:53.829" v="607" actId="26606"/>
          <ac:spMkLst>
            <pc:docMk/>
            <pc:sldMk cId="4077391272" sldId="312"/>
            <ac:spMk id="3" creationId="{3434543D-F665-ACB1-34C3-0F3E71F24C40}"/>
          </ac:spMkLst>
        </pc:spChg>
        <pc:spChg chg="del">
          <ac:chgData name="Daniel Gallagher - STUDENT" userId="e7a28fe8-77c0-458d-bae7-45d6ecf39421" providerId="ADAL" clId="{146CA740-5BDC-40A0-AAEB-5F4DA4070237}" dt="2022-12-06T13:21:49.559" v="533" actId="26606"/>
          <ac:spMkLst>
            <pc:docMk/>
            <pc:sldMk cId="4077391272" sldId="312"/>
            <ac:spMk id="9" creationId="{E49CC64F-7275-4E33-961B-0C5CDC439875}"/>
          </ac:spMkLst>
        </pc:spChg>
        <pc:spChg chg="add del">
          <ac:chgData name="Daniel Gallagher - STUDENT" userId="e7a28fe8-77c0-458d-bae7-45d6ecf39421" providerId="ADAL" clId="{146CA740-5BDC-40A0-AAEB-5F4DA4070237}" dt="2022-12-06T13:22:53.829" v="607" actId="26606"/>
          <ac:spMkLst>
            <pc:docMk/>
            <pc:sldMk cId="4077391272" sldId="312"/>
            <ac:spMk id="14" creationId="{5A59F003-E00A-43F9-91DC-CC54E3B87466}"/>
          </ac:spMkLst>
        </pc:spChg>
        <pc:spChg chg="add del">
          <ac:chgData name="Daniel Gallagher - STUDENT" userId="e7a28fe8-77c0-458d-bae7-45d6ecf39421" providerId="ADAL" clId="{146CA740-5BDC-40A0-AAEB-5F4DA4070237}" dt="2022-12-06T13:22:53.829" v="607" actId="26606"/>
          <ac:spMkLst>
            <pc:docMk/>
            <pc:sldMk cId="4077391272" sldId="312"/>
            <ac:spMk id="16" creationId="{D74A4382-E3AD-430A-9A1F-DFA3E0E77A7D}"/>
          </ac:spMkLst>
        </pc:spChg>
        <pc:spChg chg="add del">
          <ac:chgData name="Daniel Gallagher - STUDENT" userId="e7a28fe8-77c0-458d-bae7-45d6ecf39421" providerId="ADAL" clId="{146CA740-5BDC-40A0-AAEB-5F4DA4070237}" dt="2022-12-06T13:22:53.829" v="607" actId="26606"/>
          <ac:spMkLst>
            <pc:docMk/>
            <pc:sldMk cId="4077391272" sldId="312"/>
            <ac:spMk id="18" creationId="{79F40191-0F44-4FD1-82CC-ACB507C14BE6}"/>
          </ac:spMkLst>
        </pc:spChg>
        <pc:spChg chg="add">
          <ac:chgData name="Daniel Gallagher - STUDENT" userId="e7a28fe8-77c0-458d-bae7-45d6ecf39421" providerId="ADAL" clId="{146CA740-5BDC-40A0-AAEB-5F4DA4070237}" dt="2022-12-06T13:22:53.829" v="607" actId="26606"/>
          <ac:spMkLst>
            <pc:docMk/>
            <pc:sldMk cId="4077391272" sldId="312"/>
            <ac:spMk id="23" creationId="{0671A8AE-40A1-4631-A6B8-581AFF065482}"/>
          </ac:spMkLst>
        </pc:spChg>
        <pc:spChg chg="add">
          <ac:chgData name="Daniel Gallagher - STUDENT" userId="e7a28fe8-77c0-458d-bae7-45d6ecf39421" providerId="ADAL" clId="{146CA740-5BDC-40A0-AAEB-5F4DA4070237}" dt="2022-12-06T13:22:53.829" v="607" actId="26606"/>
          <ac:spMkLst>
            <pc:docMk/>
            <pc:sldMk cId="4077391272" sldId="312"/>
            <ac:spMk id="25" creationId="{AB58EF07-17C2-48CF-ABB0-EEF1F17CB8F0}"/>
          </ac:spMkLst>
        </pc:spChg>
        <pc:spChg chg="add">
          <ac:chgData name="Daniel Gallagher - STUDENT" userId="e7a28fe8-77c0-458d-bae7-45d6ecf39421" providerId="ADAL" clId="{146CA740-5BDC-40A0-AAEB-5F4DA4070237}" dt="2022-12-06T13:22:53.829" v="607" actId="26606"/>
          <ac:spMkLst>
            <pc:docMk/>
            <pc:sldMk cId="4077391272" sldId="312"/>
            <ac:spMk id="27" creationId="{AF2F604E-43BE-4DC3-B983-E071523364F8}"/>
          </ac:spMkLst>
        </pc:spChg>
        <pc:spChg chg="add">
          <ac:chgData name="Daniel Gallagher - STUDENT" userId="e7a28fe8-77c0-458d-bae7-45d6ecf39421" providerId="ADAL" clId="{146CA740-5BDC-40A0-AAEB-5F4DA4070237}" dt="2022-12-06T13:22:53.829" v="607" actId="26606"/>
          <ac:spMkLst>
            <pc:docMk/>
            <pc:sldMk cId="4077391272" sldId="312"/>
            <ac:spMk id="29" creationId="{08C9B587-E65E-4B52-B37C-ABEBB6E87928}"/>
          </ac:spMkLst>
        </pc:spChg>
        <pc:picChg chg="mod ord">
          <ac:chgData name="Daniel Gallagher - STUDENT" userId="e7a28fe8-77c0-458d-bae7-45d6ecf39421" providerId="ADAL" clId="{146CA740-5BDC-40A0-AAEB-5F4DA4070237}" dt="2022-12-06T13:22:53.829" v="607" actId="26606"/>
          <ac:picMkLst>
            <pc:docMk/>
            <pc:sldMk cId="4077391272" sldId="312"/>
            <ac:picMk id="5" creationId="{69889BFD-2720-B5EC-06DE-551AE30F358C}"/>
          </ac:picMkLst>
        </pc:picChg>
      </pc:sldChg>
      <pc:sldChg chg="new del ord">
        <pc:chgData name="Daniel Gallagher - STUDENT" userId="e7a28fe8-77c0-458d-bae7-45d6ecf39421" providerId="ADAL" clId="{146CA740-5BDC-40A0-AAEB-5F4DA4070237}" dt="2022-12-06T13:21:11.037" v="529" actId="2696"/>
        <pc:sldMkLst>
          <pc:docMk/>
          <pc:sldMk cId="4229222851" sldId="312"/>
        </pc:sldMkLst>
      </pc:sldChg>
      <pc:sldChg chg="add del">
        <pc:chgData name="Daniel Gallagher - STUDENT" userId="e7a28fe8-77c0-458d-bae7-45d6ecf39421" providerId="ADAL" clId="{146CA740-5BDC-40A0-AAEB-5F4DA4070237}" dt="2022-12-06T13:13:14.628" v="469"/>
        <pc:sldMkLst>
          <pc:docMk/>
          <pc:sldMk cId="2558128952" sldId="313"/>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943D5A-B541-4C30-B877-BA5FAF23C3F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B001374-E86D-46D7-8458-59F33F7280EB}">
      <dgm:prSet custT="1"/>
      <dgm:spPr/>
      <dgm:t>
        <a:bodyPr/>
        <a:lstStyle/>
        <a:p>
          <a:pPr>
            <a:lnSpc>
              <a:spcPct val="100000"/>
            </a:lnSpc>
          </a:pPr>
          <a:r>
            <a:rPr lang="en-IE" sz="1100" dirty="0"/>
            <a:t>A file server is a computer responsible for the storage and management of data files so that other computers on the same network can access the files. </a:t>
          </a:r>
          <a:endParaRPr lang="en-US" sz="1100" dirty="0"/>
        </a:p>
      </dgm:t>
    </dgm:pt>
    <dgm:pt modelId="{AAF5DF22-BCD6-42C6-A53F-3A33D2DC0F37}" type="parTrans" cxnId="{DAB264E1-AD8C-435B-99BE-79E6C844DD4F}">
      <dgm:prSet/>
      <dgm:spPr/>
      <dgm:t>
        <a:bodyPr/>
        <a:lstStyle/>
        <a:p>
          <a:endParaRPr lang="en-US"/>
        </a:p>
      </dgm:t>
    </dgm:pt>
    <dgm:pt modelId="{A5DE13F0-B821-429E-A6A5-FE9CA010D4F4}" type="sibTrans" cxnId="{DAB264E1-AD8C-435B-99BE-79E6C844DD4F}">
      <dgm:prSet/>
      <dgm:spPr/>
      <dgm:t>
        <a:bodyPr/>
        <a:lstStyle/>
        <a:p>
          <a:endParaRPr lang="en-US"/>
        </a:p>
      </dgm:t>
    </dgm:pt>
    <dgm:pt modelId="{A5CE01E3-BC5A-4321-BE3B-FD765C6B87D7}">
      <dgm:prSet/>
      <dgm:spPr/>
      <dgm:t>
        <a:bodyPr/>
        <a:lstStyle/>
        <a:p>
          <a:pPr>
            <a:lnSpc>
              <a:spcPct val="100000"/>
            </a:lnSpc>
          </a:pPr>
          <a:r>
            <a:rPr lang="en-US" dirty="0"/>
            <a:t>It will enable users to share information over the network without having to physically transfer files. </a:t>
          </a:r>
        </a:p>
      </dgm:t>
    </dgm:pt>
    <dgm:pt modelId="{ED6829D5-C474-4E6A-AA19-75BAEED272FC}" type="parTrans" cxnId="{C2A271AB-5944-447E-985C-D724C3D925D8}">
      <dgm:prSet/>
      <dgm:spPr/>
      <dgm:t>
        <a:bodyPr/>
        <a:lstStyle/>
        <a:p>
          <a:endParaRPr lang="en-US"/>
        </a:p>
      </dgm:t>
    </dgm:pt>
    <dgm:pt modelId="{2E2A77C5-8143-4571-AC90-779482D9DBCA}" type="sibTrans" cxnId="{C2A271AB-5944-447E-985C-D724C3D925D8}">
      <dgm:prSet/>
      <dgm:spPr/>
      <dgm:t>
        <a:bodyPr/>
        <a:lstStyle/>
        <a:p>
          <a:endParaRPr lang="en-US"/>
        </a:p>
      </dgm:t>
    </dgm:pt>
    <dgm:pt modelId="{1A2D708D-5BF6-4284-969C-405DF6C7C17A}">
      <dgm:prSet/>
      <dgm:spPr/>
      <dgm:t>
        <a:bodyPr/>
        <a:lstStyle/>
        <a:p>
          <a:pPr>
            <a:lnSpc>
              <a:spcPct val="100000"/>
            </a:lnSpc>
          </a:pPr>
          <a:r>
            <a:rPr lang="en-US"/>
            <a:t>The file server should have an RSCD agent installed and should be the same version as the Application Server. </a:t>
          </a:r>
          <a:r>
            <a:rPr lang="en-IE"/>
            <a:t>We wont limit access to the file server by pushing agent ACLs to the agent on the file server. </a:t>
          </a:r>
          <a:endParaRPr lang="en-US"/>
        </a:p>
      </dgm:t>
    </dgm:pt>
    <dgm:pt modelId="{51A05FB7-11BA-4A0C-AD58-F214ED83699A}" type="parTrans" cxnId="{361438F0-3495-454F-AC34-D1EC7D7FCB5B}">
      <dgm:prSet/>
      <dgm:spPr/>
      <dgm:t>
        <a:bodyPr/>
        <a:lstStyle/>
        <a:p>
          <a:endParaRPr lang="en-US"/>
        </a:p>
      </dgm:t>
    </dgm:pt>
    <dgm:pt modelId="{43DBA575-CF47-448C-B245-036A85F7209F}" type="sibTrans" cxnId="{361438F0-3495-454F-AC34-D1EC7D7FCB5B}">
      <dgm:prSet/>
      <dgm:spPr/>
      <dgm:t>
        <a:bodyPr/>
        <a:lstStyle/>
        <a:p>
          <a:endParaRPr lang="en-US"/>
        </a:p>
      </dgm:t>
    </dgm:pt>
    <dgm:pt modelId="{CA0C76FF-6A50-4D46-A687-9A7803C88DA8}">
      <dgm:prSet/>
      <dgm:spPr/>
      <dgm:t>
        <a:bodyPr/>
        <a:lstStyle/>
        <a:p>
          <a:pPr>
            <a:lnSpc>
              <a:spcPct val="100000"/>
            </a:lnSpc>
          </a:pPr>
          <a:r>
            <a:rPr lang="en-US"/>
            <a:t>The file server will be located between clients and a local mass storage device.</a:t>
          </a:r>
        </a:p>
      </dgm:t>
    </dgm:pt>
    <dgm:pt modelId="{86E46EF6-5F6F-4654-B2B6-862A8498F8CC}" type="parTrans" cxnId="{C42D04CD-AC50-4F6D-B6C3-5C2DF5580BC2}">
      <dgm:prSet/>
      <dgm:spPr/>
      <dgm:t>
        <a:bodyPr/>
        <a:lstStyle/>
        <a:p>
          <a:endParaRPr lang="en-US"/>
        </a:p>
      </dgm:t>
    </dgm:pt>
    <dgm:pt modelId="{FA52D076-694A-49CF-9E96-71884E1FF8E3}" type="sibTrans" cxnId="{C42D04CD-AC50-4F6D-B6C3-5C2DF5580BC2}">
      <dgm:prSet/>
      <dgm:spPr/>
      <dgm:t>
        <a:bodyPr/>
        <a:lstStyle/>
        <a:p>
          <a:endParaRPr lang="en-US"/>
        </a:p>
      </dgm:t>
    </dgm:pt>
    <dgm:pt modelId="{EDC308C1-40D2-4D0B-AC49-C6E0BA6FFDE2}" type="pres">
      <dgm:prSet presAssocID="{EB943D5A-B541-4C30-B877-BA5FAF23C3FE}" presName="root" presStyleCnt="0">
        <dgm:presLayoutVars>
          <dgm:dir/>
          <dgm:resizeHandles val="exact"/>
        </dgm:presLayoutVars>
      </dgm:prSet>
      <dgm:spPr/>
    </dgm:pt>
    <dgm:pt modelId="{D3F81393-75AC-40C2-843B-74EBB97B01B5}" type="pres">
      <dgm:prSet presAssocID="{1B001374-E86D-46D7-8458-59F33F7280EB}" presName="compNode" presStyleCnt="0"/>
      <dgm:spPr/>
    </dgm:pt>
    <dgm:pt modelId="{2D3F33C6-D14A-46EA-B4C8-369011C6B623}" type="pres">
      <dgm:prSet presAssocID="{1B001374-E86D-46D7-8458-59F33F7280E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en Folder"/>
        </a:ext>
      </dgm:extLst>
    </dgm:pt>
    <dgm:pt modelId="{83232B74-8A6D-43EB-B735-05735A11AB03}" type="pres">
      <dgm:prSet presAssocID="{1B001374-E86D-46D7-8458-59F33F7280EB}" presName="spaceRect" presStyleCnt="0"/>
      <dgm:spPr/>
    </dgm:pt>
    <dgm:pt modelId="{96C04497-806D-4978-A9D9-E1113105868B}" type="pres">
      <dgm:prSet presAssocID="{1B001374-E86D-46D7-8458-59F33F7280EB}" presName="textRect" presStyleLbl="revTx" presStyleIdx="0" presStyleCnt="4">
        <dgm:presLayoutVars>
          <dgm:chMax val="1"/>
          <dgm:chPref val="1"/>
        </dgm:presLayoutVars>
      </dgm:prSet>
      <dgm:spPr/>
    </dgm:pt>
    <dgm:pt modelId="{176CF55A-5A80-4474-9185-C5EC3CEC0A70}" type="pres">
      <dgm:prSet presAssocID="{A5DE13F0-B821-429E-A6A5-FE9CA010D4F4}" presName="sibTrans" presStyleCnt="0"/>
      <dgm:spPr/>
    </dgm:pt>
    <dgm:pt modelId="{9A17E438-3020-4425-A733-9B4DA7B3C362}" type="pres">
      <dgm:prSet presAssocID="{A5CE01E3-BC5A-4321-BE3B-FD765C6B87D7}" presName="compNode" presStyleCnt="0"/>
      <dgm:spPr/>
    </dgm:pt>
    <dgm:pt modelId="{E3538901-59E6-45C1-BF68-CCB864F1726A}" type="pres">
      <dgm:prSet presAssocID="{A5CE01E3-BC5A-4321-BE3B-FD765C6B87D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5B19B2E8-03A5-48FA-9C9A-BACF0EE52195}" type="pres">
      <dgm:prSet presAssocID="{A5CE01E3-BC5A-4321-BE3B-FD765C6B87D7}" presName="spaceRect" presStyleCnt="0"/>
      <dgm:spPr/>
    </dgm:pt>
    <dgm:pt modelId="{3CF22722-25ED-484E-9188-F44DC78A3ACD}" type="pres">
      <dgm:prSet presAssocID="{A5CE01E3-BC5A-4321-BE3B-FD765C6B87D7}" presName="textRect" presStyleLbl="revTx" presStyleIdx="1" presStyleCnt="4">
        <dgm:presLayoutVars>
          <dgm:chMax val="1"/>
          <dgm:chPref val="1"/>
        </dgm:presLayoutVars>
      </dgm:prSet>
      <dgm:spPr/>
    </dgm:pt>
    <dgm:pt modelId="{3D185675-EC03-42C6-908C-371CDC1AF942}" type="pres">
      <dgm:prSet presAssocID="{2E2A77C5-8143-4571-AC90-779482D9DBCA}" presName="sibTrans" presStyleCnt="0"/>
      <dgm:spPr/>
    </dgm:pt>
    <dgm:pt modelId="{741338DA-1B8C-4453-8437-79BCDD3FB0B8}" type="pres">
      <dgm:prSet presAssocID="{1A2D708D-5BF6-4284-969C-405DF6C7C17A}" presName="compNode" presStyleCnt="0"/>
      <dgm:spPr/>
    </dgm:pt>
    <dgm:pt modelId="{A5593158-3A67-4C80-9385-2CEAED05B094}" type="pres">
      <dgm:prSet presAssocID="{1A2D708D-5BF6-4284-969C-405DF6C7C17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00E52BF8-2AF0-42B3-8D93-78ED1BA0D1A6}" type="pres">
      <dgm:prSet presAssocID="{1A2D708D-5BF6-4284-969C-405DF6C7C17A}" presName="spaceRect" presStyleCnt="0"/>
      <dgm:spPr/>
    </dgm:pt>
    <dgm:pt modelId="{3C396B47-5F3F-424F-A2C2-B063B38508F9}" type="pres">
      <dgm:prSet presAssocID="{1A2D708D-5BF6-4284-969C-405DF6C7C17A}" presName="textRect" presStyleLbl="revTx" presStyleIdx="2" presStyleCnt="4">
        <dgm:presLayoutVars>
          <dgm:chMax val="1"/>
          <dgm:chPref val="1"/>
        </dgm:presLayoutVars>
      </dgm:prSet>
      <dgm:spPr/>
    </dgm:pt>
    <dgm:pt modelId="{FC1B266C-B432-4D2F-A12F-4105A82CA8A8}" type="pres">
      <dgm:prSet presAssocID="{43DBA575-CF47-448C-B245-036A85F7209F}" presName="sibTrans" presStyleCnt="0"/>
      <dgm:spPr/>
    </dgm:pt>
    <dgm:pt modelId="{42105B08-87C7-4856-8100-480418D00BF1}" type="pres">
      <dgm:prSet presAssocID="{CA0C76FF-6A50-4D46-A687-9A7803C88DA8}" presName="compNode" presStyleCnt="0"/>
      <dgm:spPr/>
    </dgm:pt>
    <dgm:pt modelId="{A568A77F-B6A5-4D48-AA63-41129E3288A3}" type="pres">
      <dgm:prSet presAssocID="{CA0C76FF-6A50-4D46-A687-9A7803C88DA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5A6677F1-094E-441B-AE2F-399A91119D59}" type="pres">
      <dgm:prSet presAssocID="{CA0C76FF-6A50-4D46-A687-9A7803C88DA8}" presName="spaceRect" presStyleCnt="0"/>
      <dgm:spPr/>
    </dgm:pt>
    <dgm:pt modelId="{562C9B39-F82D-4F1B-915A-BE0349BBE1DD}" type="pres">
      <dgm:prSet presAssocID="{CA0C76FF-6A50-4D46-A687-9A7803C88DA8}" presName="textRect" presStyleLbl="revTx" presStyleIdx="3" presStyleCnt="4">
        <dgm:presLayoutVars>
          <dgm:chMax val="1"/>
          <dgm:chPref val="1"/>
        </dgm:presLayoutVars>
      </dgm:prSet>
      <dgm:spPr/>
    </dgm:pt>
  </dgm:ptLst>
  <dgm:cxnLst>
    <dgm:cxn modelId="{427CDA64-C233-4744-9DEC-C933D50A038D}" type="presOf" srcId="{A5CE01E3-BC5A-4321-BE3B-FD765C6B87D7}" destId="{3CF22722-25ED-484E-9188-F44DC78A3ACD}" srcOrd="0" destOrd="0" presId="urn:microsoft.com/office/officeart/2018/2/layout/IconLabelList"/>
    <dgm:cxn modelId="{2367CD48-94DA-4718-A03F-AA00EF5F61F3}" type="presOf" srcId="{1B001374-E86D-46D7-8458-59F33F7280EB}" destId="{96C04497-806D-4978-A9D9-E1113105868B}" srcOrd="0" destOrd="0" presId="urn:microsoft.com/office/officeart/2018/2/layout/IconLabelList"/>
    <dgm:cxn modelId="{00D7398A-0C01-4B96-BF1C-42CD0A9EB68A}" type="presOf" srcId="{EB943D5A-B541-4C30-B877-BA5FAF23C3FE}" destId="{EDC308C1-40D2-4D0B-AC49-C6E0BA6FFDE2}" srcOrd="0" destOrd="0" presId="urn:microsoft.com/office/officeart/2018/2/layout/IconLabelList"/>
    <dgm:cxn modelId="{060BED91-332E-4FBF-8649-B242083BC3E5}" type="presOf" srcId="{1A2D708D-5BF6-4284-969C-405DF6C7C17A}" destId="{3C396B47-5F3F-424F-A2C2-B063B38508F9}" srcOrd="0" destOrd="0" presId="urn:microsoft.com/office/officeart/2018/2/layout/IconLabelList"/>
    <dgm:cxn modelId="{C2A271AB-5944-447E-985C-D724C3D925D8}" srcId="{EB943D5A-B541-4C30-B877-BA5FAF23C3FE}" destId="{A5CE01E3-BC5A-4321-BE3B-FD765C6B87D7}" srcOrd="1" destOrd="0" parTransId="{ED6829D5-C474-4E6A-AA19-75BAEED272FC}" sibTransId="{2E2A77C5-8143-4571-AC90-779482D9DBCA}"/>
    <dgm:cxn modelId="{C42D04CD-AC50-4F6D-B6C3-5C2DF5580BC2}" srcId="{EB943D5A-B541-4C30-B877-BA5FAF23C3FE}" destId="{CA0C76FF-6A50-4D46-A687-9A7803C88DA8}" srcOrd="3" destOrd="0" parTransId="{86E46EF6-5F6F-4654-B2B6-862A8498F8CC}" sibTransId="{FA52D076-694A-49CF-9E96-71884E1FF8E3}"/>
    <dgm:cxn modelId="{95D9B4D7-0188-4A8D-A489-BFAFA4678B00}" type="presOf" srcId="{CA0C76FF-6A50-4D46-A687-9A7803C88DA8}" destId="{562C9B39-F82D-4F1B-915A-BE0349BBE1DD}" srcOrd="0" destOrd="0" presId="urn:microsoft.com/office/officeart/2018/2/layout/IconLabelList"/>
    <dgm:cxn modelId="{DAB264E1-AD8C-435B-99BE-79E6C844DD4F}" srcId="{EB943D5A-B541-4C30-B877-BA5FAF23C3FE}" destId="{1B001374-E86D-46D7-8458-59F33F7280EB}" srcOrd="0" destOrd="0" parTransId="{AAF5DF22-BCD6-42C6-A53F-3A33D2DC0F37}" sibTransId="{A5DE13F0-B821-429E-A6A5-FE9CA010D4F4}"/>
    <dgm:cxn modelId="{361438F0-3495-454F-AC34-D1EC7D7FCB5B}" srcId="{EB943D5A-B541-4C30-B877-BA5FAF23C3FE}" destId="{1A2D708D-5BF6-4284-969C-405DF6C7C17A}" srcOrd="2" destOrd="0" parTransId="{51A05FB7-11BA-4A0C-AD58-F214ED83699A}" sibTransId="{43DBA575-CF47-448C-B245-036A85F7209F}"/>
    <dgm:cxn modelId="{86D79987-D36A-4D0A-9E80-E5C26D359350}" type="presParOf" srcId="{EDC308C1-40D2-4D0B-AC49-C6E0BA6FFDE2}" destId="{D3F81393-75AC-40C2-843B-74EBB97B01B5}" srcOrd="0" destOrd="0" presId="urn:microsoft.com/office/officeart/2018/2/layout/IconLabelList"/>
    <dgm:cxn modelId="{7D9C4083-8160-4DE7-808E-85DEE78853DC}" type="presParOf" srcId="{D3F81393-75AC-40C2-843B-74EBB97B01B5}" destId="{2D3F33C6-D14A-46EA-B4C8-369011C6B623}" srcOrd="0" destOrd="0" presId="urn:microsoft.com/office/officeart/2018/2/layout/IconLabelList"/>
    <dgm:cxn modelId="{6641ACF3-4564-45E3-A44B-CB5E27085DE8}" type="presParOf" srcId="{D3F81393-75AC-40C2-843B-74EBB97B01B5}" destId="{83232B74-8A6D-43EB-B735-05735A11AB03}" srcOrd="1" destOrd="0" presId="urn:microsoft.com/office/officeart/2018/2/layout/IconLabelList"/>
    <dgm:cxn modelId="{028F6335-7F2F-4474-BD9B-A5A50B8E9872}" type="presParOf" srcId="{D3F81393-75AC-40C2-843B-74EBB97B01B5}" destId="{96C04497-806D-4978-A9D9-E1113105868B}" srcOrd="2" destOrd="0" presId="urn:microsoft.com/office/officeart/2018/2/layout/IconLabelList"/>
    <dgm:cxn modelId="{1FEE81E7-0E60-40C8-A3E5-7EECB42BB0E0}" type="presParOf" srcId="{EDC308C1-40D2-4D0B-AC49-C6E0BA6FFDE2}" destId="{176CF55A-5A80-4474-9185-C5EC3CEC0A70}" srcOrd="1" destOrd="0" presId="urn:microsoft.com/office/officeart/2018/2/layout/IconLabelList"/>
    <dgm:cxn modelId="{D640F76C-7F2F-4A97-8747-1D7D40FAB3B6}" type="presParOf" srcId="{EDC308C1-40D2-4D0B-AC49-C6E0BA6FFDE2}" destId="{9A17E438-3020-4425-A733-9B4DA7B3C362}" srcOrd="2" destOrd="0" presId="urn:microsoft.com/office/officeart/2018/2/layout/IconLabelList"/>
    <dgm:cxn modelId="{043FA394-E000-492D-9C5E-32EA0CA8BBE9}" type="presParOf" srcId="{9A17E438-3020-4425-A733-9B4DA7B3C362}" destId="{E3538901-59E6-45C1-BF68-CCB864F1726A}" srcOrd="0" destOrd="0" presId="urn:microsoft.com/office/officeart/2018/2/layout/IconLabelList"/>
    <dgm:cxn modelId="{B2142E2A-76F5-4689-A6AD-E9D0D499F332}" type="presParOf" srcId="{9A17E438-3020-4425-A733-9B4DA7B3C362}" destId="{5B19B2E8-03A5-48FA-9C9A-BACF0EE52195}" srcOrd="1" destOrd="0" presId="urn:microsoft.com/office/officeart/2018/2/layout/IconLabelList"/>
    <dgm:cxn modelId="{F114F1D8-E85F-4D1B-86FB-501D8F55D7EC}" type="presParOf" srcId="{9A17E438-3020-4425-A733-9B4DA7B3C362}" destId="{3CF22722-25ED-484E-9188-F44DC78A3ACD}" srcOrd="2" destOrd="0" presId="urn:microsoft.com/office/officeart/2018/2/layout/IconLabelList"/>
    <dgm:cxn modelId="{7571C490-F0DA-4762-ADF1-46177DEB8DB4}" type="presParOf" srcId="{EDC308C1-40D2-4D0B-AC49-C6E0BA6FFDE2}" destId="{3D185675-EC03-42C6-908C-371CDC1AF942}" srcOrd="3" destOrd="0" presId="urn:microsoft.com/office/officeart/2018/2/layout/IconLabelList"/>
    <dgm:cxn modelId="{297EFAFE-CB8C-4343-8191-4A1CDB7DCD2B}" type="presParOf" srcId="{EDC308C1-40D2-4D0B-AC49-C6E0BA6FFDE2}" destId="{741338DA-1B8C-4453-8437-79BCDD3FB0B8}" srcOrd="4" destOrd="0" presId="urn:microsoft.com/office/officeart/2018/2/layout/IconLabelList"/>
    <dgm:cxn modelId="{67A578AE-FA00-47C9-B060-22F97E5270D3}" type="presParOf" srcId="{741338DA-1B8C-4453-8437-79BCDD3FB0B8}" destId="{A5593158-3A67-4C80-9385-2CEAED05B094}" srcOrd="0" destOrd="0" presId="urn:microsoft.com/office/officeart/2018/2/layout/IconLabelList"/>
    <dgm:cxn modelId="{54B4D059-9892-4ADD-98DE-08E9633B3EF8}" type="presParOf" srcId="{741338DA-1B8C-4453-8437-79BCDD3FB0B8}" destId="{00E52BF8-2AF0-42B3-8D93-78ED1BA0D1A6}" srcOrd="1" destOrd="0" presId="urn:microsoft.com/office/officeart/2018/2/layout/IconLabelList"/>
    <dgm:cxn modelId="{9663A046-84AB-426F-9C0D-EE162B99B488}" type="presParOf" srcId="{741338DA-1B8C-4453-8437-79BCDD3FB0B8}" destId="{3C396B47-5F3F-424F-A2C2-B063B38508F9}" srcOrd="2" destOrd="0" presId="urn:microsoft.com/office/officeart/2018/2/layout/IconLabelList"/>
    <dgm:cxn modelId="{F49A8D88-5F38-4020-A296-3FAEC1FBF813}" type="presParOf" srcId="{EDC308C1-40D2-4D0B-AC49-C6E0BA6FFDE2}" destId="{FC1B266C-B432-4D2F-A12F-4105A82CA8A8}" srcOrd="5" destOrd="0" presId="urn:microsoft.com/office/officeart/2018/2/layout/IconLabelList"/>
    <dgm:cxn modelId="{0CC606DA-1270-445F-A509-54A95121BB6A}" type="presParOf" srcId="{EDC308C1-40D2-4D0B-AC49-C6E0BA6FFDE2}" destId="{42105B08-87C7-4856-8100-480418D00BF1}" srcOrd="6" destOrd="0" presId="urn:microsoft.com/office/officeart/2018/2/layout/IconLabelList"/>
    <dgm:cxn modelId="{4B34724C-E6EB-42CF-B713-F50C0FA3F150}" type="presParOf" srcId="{42105B08-87C7-4856-8100-480418D00BF1}" destId="{A568A77F-B6A5-4D48-AA63-41129E3288A3}" srcOrd="0" destOrd="0" presId="urn:microsoft.com/office/officeart/2018/2/layout/IconLabelList"/>
    <dgm:cxn modelId="{73A459EB-8459-4083-AFFA-3A14144D7613}" type="presParOf" srcId="{42105B08-87C7-4856-8100-480418D00BF1}" destId="{5A6677F1-094E-441B-AE2F-399A91119D59}" srcOrd="1" destOrd="0" presId="urn:microsoft.com/office/officeart/2018/2/layout/IconLabelList"/>
    <dgm:cxn modelId="{19265559-975C-43DF-ACBE-0B9C346E65EB}" type="presParOf" srcId="{42105B08-87C7-4856-8100-480418D00BF1}" destId="{562C9B39-F82D-4F1B-915A-BE0349BBE1D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051312-88A3-467C-9034-8609D20C6850}"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56BEE955-D07E-493B-AF11-4BFD24B0D261}">
      <dgm:prSet/>
      <dgm:spPr/>
      <dgm:t>
        <a:bodyPr/>
        <a:lstStyle/>
        <a:p>
          <a:r>
            <a:rPr lang="en-IE" b="1" i="0" baseline="0"/>
            <a:t>Scalability</a:t>
          </a:r>
          <a:endParaRPr lang="en-US"/>
        </a:p>
      </dgm:t>
    </dgm:pt>
    <dgm:pt modelId="{98B0F8A8-7EC7-47EA-93A0-CBD96056E845}" type="parTrans" cxnId="{3CE20C2A-AF91-4F1B-B813-033F78B04FC2}">
      <dgm:prSet/>
      <dgm:spPr/>
      <dgm:t>
        <a:bodyPr/>
        <a:lstStyle/>
        <a:p>
          <a:endParaRPr lang="en-US"/>
        </a:p>
      </dgm:t>
    </dgm:pt>
    <dgm:pt modelId="{348A7AEA-8EA0-47F3-82E3-DA746F05C74A}" type="sibTrans" cxnId="{3CE20C2A-AF91-4F1B-B813-033F78B04FC2}">
      <dgm:prSet/>
      <dgm:spPr/>
      <dgm:t>
        <a:bodyPr/>
        <a:lstStyle/>
        <a:p>
          <a:endParaRPr lang="en-US"/>
        </a:p>
      </dgm:t>
    </dgm:pt>
    <dgm:pt modelId="{5D9704F2-CAD1-4B2A-BB45-4F2A5481C05D}">
      <dgm:prSet/>
      <dgm:spPr/>
      <dgm:t>
        <a:bodyPr/>
        <a:lstStyle/>
        <a:p>
          <a:r>
            <a:rPr lang="en-IE" b="0" i="0" baseline="0"/>
            <a:t>The system we have designed is built in a way that allows for itself to be replicated and built on, in a manageable and scalable manner. It features several IDF’s spaced out around the central MDF to cover the greatest number of end users with the least IDF’s used therefore reducing both the cost and labour of installing additional IDF’s.</a:t>
          </a:r>
          <a:endParaRPr lang="en-US"/>
        </a:p>
      </dgm:t>
    </dgm:pt>
    <dgm:pt modelId="{85B7B761-DF2E-423C-A38F-152783F91AC9}" type="parTrans" cxnId="{23EA2A3B-B18F-4751-A604-66C061860000}">
      <dgm:prSet/>
      <dgm:spPr/>
      <dgm:t>
        <a:bodyPr/>
        <a:lstStyle/>
        <a:p>
          <a:endParaRPr lang="en-US"/>
        </a:p>
      </dgm:t>
    </dgm:pt>
    <dgm:pt modelId="{158B6629-DE88-48A4-828F-CC75CAB4FA89}" type="sibTrans" cxnId="{23EA2A3B-B18F-4751-A604-66C061860000}">
      <dgm:prSet/>
      <dgm:spPr/>
      <dgm:t>
        <a:bodyPr/>
        <a:lstStyle/>
        <a:p>
          <a:endParaRPr lang="en-US"/>
        </a:p>
      </dgm:t>
    </dgm:pt>
    <dgm:pt modelId="{58679D63-A7F3-48A4-B2FB-B489A40B17E1}">
      <dgm:prSet/>
      <dgm:spPr/>
      <dgm:t>
        <a:bodyPr/>
        <a:lstStyle/>
        <a:p>
          <a:r>
            <a:rPr lang="en-IE" b="0" i="0" baseline="0"/>
            <a:t>Our design had our MDF located centrally inside the college meaning that every IDF would only have to travel the same relative distance, therefore reducing the amount of cable needed .</a:t>
          </a:r>
          <a:endParaRPr lang="en-US"/>
        </a:p>
      </dgm:t>
    </dgm:pt>
    <dgm:pt modelId="{6E67CCC4-39CC-48E3-981E-594D95C6DEF7}" type="parTrans" cxnId="{FAAC92EC-E82E-4085-AB0D-AD7983347113}">
      <dgm:prSet/>
      <dgm:spPr/>
      <dgm:t>
        <a:bodyPr/>
        <a:lstStyle/>
        <a:p>
          <a:endParaRPr lang="en-US"/>
        </a:p>
      </dgm:t>
    </dgm:pt>
    <dgm:pt modelId="{52CCC173-871E-425B-A9DD-A75865184392}" type="sibTrans" cxnId="{FAAC92EC-E82E-4085-AB0D-AD7983347113}">
      <dgm:prSet/>
      <dgm:spPr/>
      <dgm:t>
        <a:bodyPr/>
        <a:lstStyle/>
        <a:p>
          <a:endParaRPr lang="en-US"/>
        </a:p>
      </dgm:t>
    </dgm:pt>
    <dgm:pt modelId="{915A156C-87CC-4A3D-B732-0B435F520319}" type="pres">
      <dgm:prSet presAssocID="{B7051312-88A3-467C-9034-8609D20C6850}" presName="Name0" presStyleCnt="0">
        <dgm:presLayoutVars>
          <dgm:dir/>
          <dgm:resizeHandles val="exact"/>
        </dgm:presLayoutVars>
      </dgm:prSet>
      <dgm:spPr/>
    </dgm:pt>
    <dgm:pt modelId="{C6FDD52F-EA64-4CA6-A208-18E180022118}" type="pres">
      <dgm:prSet presAssocID="{56BEE955-D07E-493B-AF11-4BFD24B0D261}" presName="node" presStyleLbl="node1" presStyleIdx="0" presStyleCnt="3">
        <dgm:presLayoutVars>
          <dgm:bulletEnabled val="1"/>
        </dgm:presLayoutVars>
      </dgm:prSet>
      <dgm:spPr/>
    </dgm:pt>
    <dgm:pt modelId="{46F769AF-4096-4E37-9B6C-916E9127713B}" type="pres">
      <dgm:prSet presAssocID="{348A7AEA-8EA0-47F3-82E3-DA746F05C74A}" presName="sibTrans" presStyleLbl="sibTrans2D1" presStyleIdx="0" presStyleCnt="2"/>
      <dgm:spPr/>
    </dgm:pt>
    <dgm:pt modelId="{4E92A334-09F7-439B-961E-E35C16C70F4D}" type="pres">
      <dgm:prSet presAssocID="{348A7AEA-8EA0-47F3-82E3-DA746F05C74A}" presName="connectorText" presStyleLbl="sibTrans2D1" presStyleIdx="0" presStyleCnt="2"/>
      <dgm:spPr/>
    </dgm:pt>
    <dgm:pt modelId="{F7A58278-F808-412A-AEB6-2344BD8CB541}" type="pres">
      <dgm:prSet presAssocID="{5D9704F2-CAD1-4B2A-BB45-4F2A5481C05D}" presName="node" presStyleLbl="node1" presStyleIdx="1" presStyleCnt="3">
        <dgm:presLayoutVars>
          <dgm:bulletEnabled val="1"/>
        </dgm:presLayoutVars>
      </dgm:prSet>
      <dgm:spPr/>
    </dgm:pt>
    <dgm:pt modelId="{4A82015F-74CF-4B98-AD71-6A77B5EFC2BE}" type="pres">
      <dgm:prSet presAssocID="{158B6629-DE88-48A4-828F-CC75CAB4FA89}" presName="sibTrans" presStyleLbl="sibTrans2D1" presStyleIdx="1" presStyleCnt="2"/>
      <dgm:spPr/>
    </dgm:pt>
    <dgm:pt modelId="{66A3E197-183C-43F3-ADA9-2B499194C97C}" type="pres">
      <dgm:prSet presAssocID="{158B6629-DE88-48A4-828F-CC75CAB4FA89}" presName="connectorText" presStyleLbl="sibTrans2D1" presStyleIdx="1" presStyleCnt="2"/>
      <dgm:spPr/>
    </dgm:pt>
    <dgm:pt modelId="{3362F85A-F6C8-4947-8DDE-5D3E1E277412}" type="pres">
      <dgm:prSet presAssocID="{58679D63-A7F3-48A4-B2FB-B489A40B17E1}" presName="node" presStyleLbl="node1" presStyleIdx="2" presStyleCnt="3">
        <dgm:presLayoutVars>
          <dgm:bulletEnabled val="1"/>
        </dgm:presLayoutVars>
      </dgm:prSet>
      <dgm:spPr/>
    </dgm:pt>
  </dgm:ptLst>
  <dgm:cxnLst>
    <dgm:cxn modelId="{B1FA2D21-A9D6-40E5-9D0A-99B0BE77DF89}" type="presOf" srcId="{158B6629-DE88-48A4-828F-CC75CAB4FA89}" destId="{4A82015F-74CF-4B98-AD71-6A77B5EFC2BE}" srcOrd="0" destOrd="0" presId="urn:microsoft.com/office/officeart/2005/8/layout/process1"/>
    <dgm:cxn modelId="{C8517424-97B8-40E7-9805-6C1F340E108F}" type="presOf" srcId="{348A7AEA-8EA0-47F3-82E3-DA746F05C74A}" destId="{46F769AF-4096-4E37-9B6C-916E9127713B}" srcOrd="0" destOrd="0" presId="urn:microsoft.com/office/officeart/2005/8/layout/process1"/>
    <dgm:cxn modelId="{3CE20C2A-AF91-4F1B-B813-033F78B04FC2}" srcId="{B7051312-88A3-467C-9034-8609D20C6850}" destId="{56BEE955-D07E-493B-AF11-4BFD24B0D261}" srcOrd="0" destOrd="0" parTransId="{98B0F8A8-7EC7-47EA-93A0-CBD96056E845}" sibTransId="{348A7AEA-8EA0-47F3-82E3-DA746F05C74A}"/>
    <dgm:cxn modelId="{23EA2A3B-B18F-4751-A604-66C061860000}" srcId="{B7051312-88A3-467C-9034-8609D20C6850}" destId="{5D9704F2-CAD1-4B2A-BB45-4F2A5481C05D}" srcOrd="1" destOrd="0" parTransId="{85B7B761-DF2E-423C-A38F-152783F91AC9}" sibTransId="{158B6629-DE88-48A4-828F-CC75CAB4FA89}"/>
    <dgm:cxn modelId="{FD547267-C0E9-4D37-BC1B-E15596255C2A}" type="presOf" srcId="{348A7AEA-8EA0-47F3-82E3-DA746F05C74A}" destId="{4E92A334-09F7-439B-961E-E35C16C70F4D}" srcOrd="1" destOrd="0" presId="urn:microsoft.com/office/officeart/2005/8/layout/process1"/>
    <dgm:cxn modelId="{172CA881-5036-41CA-A2C7-33E9068ED462}" type="presOf" srcId="{56BEE955-D07E-493B-AF11-4BFD24B0D261}" destId="{C6FDD52F-EA64-4CA6-A208-18E180022118}" srcOrd="0" destOrd="0" presId="urn:microsoft.com/office/officeart/2005/8/layout/process1"/>
    <dgm:cxn modelId="{E8B27698-9A64-4D5B-8CDD-F37F01EA6BE3}" type="presOf" srcId="{58679D63-A7F3-48A4-B2FB-B489A40B17E1}" destId="{3362F85A-F6C8-4947-8DDE-5D3E1E277412}" srcOrd="0" destOrd="0" presId="urn:microsoft.com/office/officeart/2005/8/layout/process1"/>
    <dgm:cxn modelId="{DBC8F2AA-E723-4285-AA0F-A433F7CB735C}" type="presOf" srcId="{158B6629-DE88-48A4-828F-CC75CAB4FA89}" destId="{66A3E197-183C-43F3-ADA9-2B499194C97C}" srcOrd="1" destOrd="0" presId="urn:microsoft.com/office/officeart/2005/8/layout/process1"/>
    <dgm:cxn modelId="{D12327BE-0A33-42F5-A438-9FEFC98F89B5}" type="presOf" srcId="{B7051312-88A3-467C-9034-8609D20C6850}" destId="{915A156C-87CC-4A3D-B732-0B435F520319}" srcOrd="0" destOrd="0" presId="urn:microsoft.com/office/officeart/2005/8/layout/process1"/>
    <dgm:cxn modelId="{FAAC92EC-E82E-4085-AB0D-AD7983347113}" srcId="{B7051312-88A3-467C-9034-8609D20C6850}" destId="{58679D63-A7F3-48A4-B2FB-B489A40B17E1}" srcOrd="2" destOrd="0" parTransId="{6E67CCC4-39CC-48E3-981E-594D95C6DEF7}" sibTransId="{52CCC173-871E-425B-A9DD-A75865184392}"/>
    <dgm:cxn modelId="{7005F4F5-9277-4C0B-B34A-26CAAD770665}" type="presOf" srcId="{5D9704F2-CAD1-4B2A-BB45-4F2A5481C05D}" destId="{F7A58278-F808-412A-AEB6-2344BD8CB541}" srcOrd="0" destOrd="0" presId="urn:microsoft.com/office/officeart/2005/8/layout/process1"/>
    <dgm:cxn modelId="{6CCA810B-23A6-45EE-8F51-380D5B2948AE}" type="presParOf" srcId="{915A156C-87CC-4A3D-B732-0B435F520319}" destId="{C6FDD52F-EA64-4CA6-A208-18E180022118}" srcOrd="0" destOrd="0" presId="urn:microsoft.com/office/officeart/2005/8/layout/process1"/>
    <dgm:cxn modelId="{11BF5A0C-ADA9-4329-812E-2D78C5274648}" type="presParOf" srcId="{915A156C-87CC-4A3D-B732-0B435F520319}" destId="{46F769AF-4096-4E37-9B6C-916E9127713B}" srcOrd="1" destOrd="0" presId="urn:microsoft.com/office/officeart/2005/8/layout/process1"/>
    <dgm:cxn modelId="{6AFE494A-01E5-4C2A-9694-1D101BB6B982}" type="presParOf" srcId="{46F769AF-4096-4E37-9B6C-916E9127713B}" destId="{4E92A334-09F7-439B-961E-E35C16C70F4D}" srcOrd="0" destOrd="0" presId="urn:microsoft.com/office/officeart/2005/8/layout/process1"/>
    <dgm:cxn modelId="{23A4D37E-5C84-4D56-A87C-5EE8A314BDE4}" type="presParOf" srcId="{915A156C-87CC-4A3D-B732-0B435F520319}" destId="{F7A58278-F808-412A-AEB6-2344BD8CB541}" srcOrd="2" destOrd="0" presId="urn:microsoft.com/office/officeart/2005/8/layout/process1"/>
    <dgm:cxn modelId="{6547D46D-1336-496D-9362-4B5363BDFE09}" type="presParOf" srcId="{915A156C-87CC-4A3D-B732-0B435F520319}" destId="{4A82015F-74CF-4B98-AD71-6A77B5EFC2BE}" srcOrd="3" destOrd="0" presId="urn:microsoft.com/office/officeart/2005/8/layout/process1"/>
    <dgm:cxn modelId="{FCE6B05B-56F7-4A05-941E-5CFE1A21C211}" type="presParOf" srcId="{4A82015F-74CF-4B98-AD71-6A77B5EFC2BE}" destId="{66A3E197-183C-43F3-ADA9-2B499194C97C}" srcOrd="0" destOrd="0" presId="urn:microsoft.com/office/officeart/2005/8/layout/process1"/>
    <dgm:cxn modelId="{B78C4EC8-58F3-49C5-B329-2538F94CC27B}" type="presParOf" srcId="{915A156C-87CC-4A3D-B732-0B435F520319}" destId="{3362F85A-F6C8-4947-8DDE-5D3E1E27741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7CBB24-14EC-499D-9CEA-A7B017717E9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A97AAED-3B54-4EAD-9B0F-C3299E3297DE}">
      <dgm:prSet/>
      <dgm:spPr/>
      <dgm:t>
        <a:bodyPr/>
        <a:lstStyle/>
        <a:p>
          <a:pPr algn="ctr"/>
          <a:r>
            <a:rPr lang="en-US" b="1" i="0" baseline="0" dirty="0"/>
            <a:t>Security</a:t>
          </a:r>
          <a:endParaRPr lang="en-US" dirty="0"/>
        </a:p>
      </dgm:t>
    </dgm:pt>
    <dgm:pt modelId="{1AE0A8AF-AE73-4A5C-A201-EEDF102D86B2}" type="parTrans" cxnId="{C4F5EE3F-484C-4EE1-BDF4-8296E52F7DE0}">
      <dgm:prSet/>
      <dgm:spPr/>
      <dgm:t>
        <a:bodyPr/>
        <a:lstStyle/>
        <a:p>
          <a:endParaRPr lang="en-US"/>
        </a:p>
      </dgm:t>
    </dgm:pt>
    <dgm:pt modelId="{4FC60608-4171-408D-9B23-11DD5B8A6492}" type="sibTrans" cxnId="{C4F5EE3F-484C-4EE1-BDF4-8296E52F7DE0}">
      <dgm:prSet/>
      <dgm:spPr/>
      <dgm:t>
        <a:bodyPr/>
        <a:lstStyle/>
        <a:p>
          <a:endParaRPr lang="en-US"/>
        </a:p>
      </dgm:t>
    </dgm:pt>
    <dgm:pt modelId="{1862785B-5E25-45E9-95DB-1D3A07B11622}">
      <dgm:prSet/>
      <dgm:spPr/>
      <dgm:t>
        <a:bodyPr/>
        <a:lstStyle/>
        <a:p>
          <a:r>
            <a:rPr lang="en-US" b="0" i="0" baseline="0"/>
            <a:t>The security of our system was also a critical point of our assignment as it is vital for any network in general especially one that uses and shares sensitive information about its users must have trustworthy and reliant security measures in place in case of a breach or attack.</a:t>
          </a:r>
          <a:endParaRPr lang="en-US"/>
        </a:p>
      </dgm:t>
    </dgm:pt>
    <dgm:pt modelId="{69E317E7-71ED-42EC-B4AF-FA1E661F097F}" type="parTrans" cxnId="{B0077E48-863D-40B9-9AD3-888BF735EC60}">
      <dgm:prSet/>
      <dgm:spPr/>
      <dgm:t>
        <a:bodyPr/>
        <a:lstStyle/>
        <a:p>
          <a:endParaRPr lang="en-US"/>
        </a:p>
      </dgm:t>
    </dgm:pt>
    <dgm:pt modelId="{D3A84551-C40A-462C-99F0-9FF64EC7C87F}" type="sibTrans" cxnId="{B0077E48-863D-40B9-9AD3-888BF735EC60}">
      <dgm:prSet/>
      <dgm:spPr/>
      <dgm:t>
        <a:bodyPr/>
        <a:lstStyle/>
        <a:p>
          <a:endParaRPr lang="en-US"/>
        </a:p>
      </dgm:t>
    </dgm:pt>
    <dgm:pt modelId="{E84BB738-4F38-4398-9661-7CBBD2C60C7C}">
      <dgm:prSet/>
      <dgm:spPr/>
      <dgm:t>
        <a:bodyPr/>
        <a:lstStyle/>
        <a:p>
          <a:r>
            <a:rPr lang="en-US" b="0" i="0" baseline="0"/>
            <a:t>The protection of our physical servers was also a concern as it is important that no one with malicious intent is allowed access to the servers. That is why all servers are placed inside heavily secure and monitored rooms.</a:t>
          </a:r>
          <a:endParaRPr lang="en-US"/>
        </a:p>
      </dgm:t>
    </dgm:pt>
    <dgm:pt modelId="{EC68C800-643C-4F6C-B995-F17CAA015F47}" type="parTrans" cxnId="{C6BD6AE4-D3CE-4163-8314-C763914B346D}">
      <dgm:prSet/>
      <dgm:spPr/>
      <dgm:t>
        <a:bodyPr/>
        <a:lstStyle/>
        <a:p>
          <a:endParaRPr lang="en-US"/>
        </a:p>
      </dgm:t>
    </dgm:pt>
    <dgm:pt modelId="{07A162D8-700F-4A05-8A9C-935E47F2D7F4}" type="sibTrans" cxnId="{C6BD6AE4-D3CE-4163-8314-C763914B346D}">
      <dgm:prSet/>
      <dgm:spPr/>
      <dgm:t>
        <a:bodyPr/>
        <a:lstStyle/>
        <a:p>
          <a:endParaRPr lang="en-US"/>
        </a:p>
      </dgm:t>
    </dgm:pt>
    <dgm:pt modelId="{F01391A1-38BF-4AE7-B1D8-8B378D1B05CE}" type="pres">
      <dgm:prSet presAssocID="{B47CBB24-14EC-499D-9CEA-A7B017717E9E}" presName="linear" presStyleCnt="0">
        <dgm:presLayoutVars>
          <dgm:animLvl val="lvl"/>
          <dgm:resizeHandles val="exact"/>
        </dgm:presLayoutVars>
      </dgm:prSet>
      <dgm:spPr/>
    </dgm:pt>
    <dgm:pt modelId="{E8185EE1-3C1F-41AB-A47A-43C388D90F56}" type="pres">
      <dgm:prSet presAssocID="{5A97AAED-3B54-4EAD-9B0F-C3299E3297DE}" presName="parentText" presStyleLbl="node1" presStyleIdx="0" presStyleCnt="3">
        <dgm:presLayoutVars>
          <dgm:chMax val="0"/>
          <dgm:bulletEnabled val="1"/>
        </dgm:presLayoutVars>
      </dgm:prSet>
      <dgm:spPr/>
    </dgm:pt>
    <dgm:pt modelId="{0243D3EF-2786-4B60-B5B7-8A82F95EF18E}" type="pres">
      <dgm:prSet presAssocID="{4FC60608-4171-408D-9B23-11DD5B8A6492}" presName="spacer" presStyleCnt="0"/>
      <dgm:spPr/>
    </dgm:pt>
    <dgm:pt modelId="{3ACFAAB5-BC68-4107-8B35-15939C427CC2}" type="pres">
      <dgm:prSet presAssocID="{1862785B-5E25-45E9-95DB-1D3A07B11622}" presName="parentText" presStyleLbl="node1" presStyleIdx="1" presStyleCnt="3">
        <dgm:presLayoutVars>
          <dgm:chMax val="0"/>
          <dgm:bulletEnabled val="1"/>
        </dgm:presLayoutVars>
      </dgm:prSet>
      <dgm:spPr/>
    </dgm:pt>
    <dgm:pt modelId="{B0C6F87C-A8CC-41B5-87E3-1D14ABF7FB8D}" type="pres">
      <dgm:prSet presAssocID="{D3A84551-C40A-462C-99F0-9FF64EC7C87F}" presName="spacer" presStyleCnt="0"/>
      <dgm:spPr/>
    </dgm:pt>
    <dgm:pt modelId="{1BB12A12-704E-4A79-B23D-73948A3D2065}" type="pres">
      <dgm:prSet presAssocID="{E84BB738-4F38-4398-9661-7CBBD2C60C7C}" presName="parentText" presStyleLbl="node1" presStyleIdx="2" presStyleCnt="3">
        <dgm:presLayoutVars>
          <dgm:chMax val="0"/>
          <dgm:bulletEnabled val="1"/>
        </dgm:presLayoutVars>
      </dgm:prSet>
      <dgm:spPr/>
    </dgm:pt>
  </dgm:ptLst>
  <dgm:cxnLst>
    <dgm:cxn modelId="{BC651D1D-3FBB-4C8D-B98E-D580D2D3DB65}" type="presOf" srcId="{E84BB738-4F38-4398-9661-7CBBD2C60C7C}" destId="{1BB12A12-704E-4A79-B23D-73948A3D2065}" srcOrd="0" destOrd="0" presId="urn:microsoft.com/office/officeart/2005/8/layout/vList2"/>
    <dgm:cxn modelId="{9B428D3E-FE10-4FD5-91F6-B42F84DD743D}" type="presOf" srcId="{B47CBB24-14EC-499D-9CEA-A7B017717E9E}" destId="{F01391A1-38BF-4AE7-B1D8-8B378D1B05CE}" srcOrd="0" destOrd="0" presId="urn:microsoft.com/office/officeart/2005/8/layout/vList2"/>
    <dgm:cxn modelId="{C4F5EE3F-484C-4EE1-BDF4-8296E52F7DE0}" srcId="{B47CBB24-14EC-499D-9CEA-A7B017717E9E}" destId="{5A97AAED-3B54-4EAD-9B0F-C3299E3297DE}" srcOrd="0" destOrd="0" parTransId="{1AE0A8AF-AE73-4A5C-A201-EEDF102D86B2}" sibTransId="{4FC60608-4171-408D-9B23-11DD5B8A6492}"/>
    <dgm:cxn modelId="{29C4E05D-AEDC-4739-AE63-0BC5C1D06982}" type="presOf" srcId="{5A97AAED-3B54-4EAD-9B0F-C3299E3297DE}" destId="{E8185EE1-3C1F-41AB-A47A-43C388D90F56}" srcOrd="0" destOrd="0" presId="urn:microsoft.com/office/officeart/2005/8/layout/vList2"/>
    <dgm:cxn modelId="{B0077E48-863D-40B9-9AD3-888BF735EC60}" srcId="{B47CBB24-14EC-499D-9CEA-A7B017717E9E}" destId="{1862785B-5E25-45E9-95DB-1D3A07B11622}" srcOrd="1" destOrd="0" parTransId="{69E317E7-71ED-42EC-B4AF-FA1E661F097F}" sibTransId="{D3A84551-C40A-462C-99F0-9FF64EC7C87F}"/>
    <dgm:cxn modelId="{B98FABB3-51F2-40A9-BC7B-E3C29763C128}" type="presOf" srcId="{1862785B-5E25-45E9-95DB-1D3A07B11622}" destId="{3ACFAAB5-BC68-4107-8B35-15939C427CC2}" srcOrd="0" destOrd="0" presId="urn:microsoft.com/office/officeart/2005/8/layout/vList2"/>
    <dgm:cxn modelId="{C6BD6AE4-D3CE-4163-8314-C763914B346D}" srcId="{B47CBB24-14EC-499D-9CEA-A7B017717E9E}" destId="{E84BB738-4F38-4398-9661-7CBBD2C60C7C}" srcOrd="2" destOrd="0" parTransId="{EC68C800-643C-4F6C-B995-F17CAA015F47}" sibTransId="{07A162D8-700F-4A05-8A9C-935E47F2D7F4}"/>
    <dgm:cxn modelId="{7CC8E21C-8F07-45B5-9A9B-E332806FBF0F}" type="presParOf" srcId="{F01391A1-38BF-4AE7-B1D8-8B378D1B05CE}" destId="{E8185EE1-3C1F-41AB-A47A-43C388D90F56}" srcOrd="0" destOrd="0" presId="urn:microsoft.com/office/officeart/2005/8/layout/vList2"/>
    <dgm:cxn modelId="{052A9F19-FD22-41F6-913E-1968D50D4019}" type="presParOf" srcId="{F01391A1-38BF-4AE7-B1D8-8B378D1B05CE}" destId="{0243D3EF-2786-4B60-B5B7-8A82F95EF18E}" srcOrd="1" destOrd="0" presId="urn:microsoft.com/office/officeart/2005/8/layout/vList2"/>
    <dgm:cxn modelId="{B7F89E15-8C2D-416D-8D6E-D5F6A358F21D}" type="presParOf" srcId="{F01391A1-38BF-4AE7-B1D8-8B378D1B05CE}" destId="{3ACFAAB5-BC68-4107-8B35-15939C427CC2}" srcOrd="2" destOrd="0" presId="urn:microsoft.com/office/officeart/2005/8/layout/vList2"/>
    <dgm:cxn modelId="{81F23317-2D23-4EFA-B343-0A78E732E4E5}" type="presParOf" srcId="{F01391A1-38BF-4AE7-B1D8-8B378D1B05CE}" destId="{B0C6F87C-A8CC-41B5-87E3-1D14ABF7FB8D}" srcOrd="3" destOrd="0" presId="urn:microsoft.com/office/officeart/2005/8/layout/vList2"/>
    <dgm:cxn modelId="{48DEC812-BAA4-4D1B-8409-EF2DA1EE9B33}" type="presParOf" srcId="{F01391A1-38BF-4AE7-B1D8-8B378D1B05CE}" destId="{1BB12A12-704E-4A79-B23D-73948A3D206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F5438D-86FB-4591-B3A8-7C257931EEB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15C7773-5140-4099-9F8D-CF72CC9CD4E5}">
      <dgm:prSet/>
      <dgm:spPr/>
      <dgm:t>
        <a:bodyPr/>
        <a:lstStyle/>
        <a:p>
          <a:r>
            <a:rPr lang="en-US" b="0" i="0" baseline="0"/>
            <a:t>For our system we used primarily firewalls to safeguard our network. Firewalls act as a gatekeeper for the network checking each packet that appears and compares it to a basic set of rules and either allows it to execute if it complies with the set rules or it is discarded and not allowed access to the system if it does not comply with the rules set upon it.</a:t>
          </a:r>
          <a:endParaRPr lang="en-US"/>
        </a:p>
      </dgm:t>
    </dgm:pt>
    <dgm:pt modelId="{C2DEECF6-DD12-4921-B2A3-6F7EC736BE06}" type="parTrans" cxnId="{B6C43927-A3A3-453D-8B83-45D1481D1C60}">
      <dgm:prSet/>
      <dgm:spPr/>
      <dgm:t>
        <a:bodyPr/>
        <a:lstStyle/>
        <a:p>
          <a:endParaRPr lang="en-US"/>
        </a:p>
      </dgm:t>
    </dgm:pt>
    <dgm:pt modelId="{03437B35-0A2F-4FDD-A89E-CE37CBE24624}" type="sibTrans" cxnId="{B6C43927-A3A3-453D-8B83-45D1481D1C60}">
      <dgm:prSet/>
      <dgm:spPr/>
      <dgm:t>
        <a:bodyPr/>
        <a:lstStyle/>
        <a:p>
          <a:endParaRPr lang="en-US"/>
        </a:p>
      </dgm:t>
    </dgm:pt>
    <dgm:pt modelId="{4EAF441F-B9DA-4995-87AB-5DD6C590E9D2}">
      <dgm:prSet/>
      <dgm:spPr/>
      <dgm:t>
        <a:bodyPr/>
        <a:lstStyle/>
        <a:p>
          <a:r>
            <a:rPr lang="en-US" b="0" i="0" baseline="0"/>
            <a:t>Having safeguards for our network is also vital as it prevents either with bad intentions doing malicious activates on our network possibly endangering peoples personal or private data. It can also prevent people from accidentally accessing unknown and malicious websites that could potentially lead to viruses infecting the system and by extension the whole network.</a:t>
          </a:r>
          <a:endParaRPr lang="en-US"/>
        </a:p>
      </dgm:t>
    </dgm:pt>
    <dgm:pt modelId="{7BB89CAC-FE47-4927-9ACF-1C78649E151E}" type="parTrans" cxnId="{0EC7DF7A-22C2-4106-B1B5-FDB62B380258}">
      <dgm:prSet/>
      <dgm:spPr/>
      <dgm:t>
        <a:bodyPr/>
        <a:lstStyle/>
        <a:p>
          <a:endParaRPr lang="en-US"/>
        </a:p>
      </dgm:t>
    </dgm:pt>
    <dgm:pt modelId="{52DECFB6-09DF-4F17-842B-49D01601D55C}" type="sibTrans" cxnId="{0EC7DF7A-22C2-4106-B1B5-FDB62B380258}">
      <dgm:prSet/>
      <dgm:spPr/>
      <dgm:t>
        <a:bodyPr/>
        <a:lstStyle/>
        <a:p>
          <a:endParaRPr lang="en-US"/>
        </a:p>
      </dgm:t>
    </dgm:pt>
    <dgm:pt modelId="{C90D5684-7520-4C8A-8933-F002BF03FFBE}" type="pres">
      <dgm:prSet presAssocID="{E9F5438D-86FB-4591-B3A8-7C257931EEB6}" presName="linear" presStyleCnt="0">
        <dgm:presLayoutVars>
          <dgm:animLvl val="lvl"/>
          <dgm:resizeHandles val="exact"/>
        </dgm:presLayoutVars>
      </dgm:prSet>
      <dgm:spPr/>
    </dgm:pt>
    <dgm:pt modelId="{92CF25D4-0536-4998-A9AA-C35B9B9CB47E}" type="pres">
      <dgm:prSet presAssocID="{A15C7773-5140-4099-9F8D-CF72CC9CD4E5}" presName="parentText" presStyleLbl="node1" presStyleIdx="0" presStyleCnt="2">
        <dgm:presLayoutVars>
          <dgm:chMax val="0"/>
          <dgm:bulletEnabled val="1"/>
        </dgm:presLayoutVars>
      </dgm:prSet>
      <dgm:spPr/>
    </dgm:pt>
    <dgm:pt modelId="{4E031689-DCE4-4450-B492-604D17C251C7}" type="pres">
      <dgm:prSet presAssocID="{03437B35-0A2F-4FDD-A89E-CE37CBE24624}" presName="spacer" presStyleCnt="0"/>
      <dgm:spPr/>
    </dgm:pt>
    <dgm:pt modelId="{CD448DCA-D4D4-4012-BC5B-206B66640840}" type="pres">
      <dgm:prSet presAssocID="{4EAF441F-B9DA-4995-87AB-5DD6C590E9D2}" presName="parentText" presStyleLbl="node1" presStyleIdx="1" presStyleCnt="2">
        <dgm:presLayoutVars>
          <dgm:chMax val="0"/>
          <dgm:bulletEnabled val="1"/>
        </dgm:presLayoutVars>
      </dgm:prSet>
      <dgm:spPr/>
    </dgm:pt>
  </dgm:ptLst>
  <dgm:cxnLst>
    <dgm:cxn modelId="{B6C43927-A3A3-453D-8B83-45D1481D1C60}" srcId="{E9F5438D-86FB-4591-B3A8-7C257931EEB6}" destId="{A15C7773-5140-4099-9F8D-CF72CC9CD4E5}" srcOrd="0" destOrd="0" parTransId="{C2DEECF6-DD12-4921-B2A3-6F7EC736BE06}" sibTransId="{03437B35-0A2F-4FDD-A89E-CE37CBE24624}"/>
    <dgm:cxn modelId="{E4A71329-772C-435F-B7D0-91855F0BB536}" type="presOf" srcId="{4EAF441F-B9DA-4995-87AB-5DD6C590E9D2}" destId="{CD448DCA-D4D4-4012-BC5B-206B66640840}" srcOrd="0" destOrd="0" presId="urn:microsoft.com/office/officeart/2005/8/layout/vList2"/>
    <dgm:cxn modelId="{0EC7DF7A-22C2-4106-B1B5-FDB62B380258}" srcId="{E9F5438D-86FB-4591-B3A8-7C257931EEB6}" destId="{4EAF441F-B9DA-4995-87AB-5DD6C590E9D2}" srcOrd="1" destOrd="0" parTransId="{7BB89CAC-FE47-4927-9ACF-1C78649E151E}" sibTransId="{52DECFB6-09DF-4F17-842B-49D01601D55C}"/>
    <dgm:cxn modelId="{0EFD79CE-545D-4476-9A8E-D37D3CDF0BA0}" type="presOf" srcId="{A15C7773-5140-4099-9F8D-CF72CC9CD4E5}" destId="{92CF25D4-0536-4998-A9AA-C35B9B9CB47E}" srcOrd="0" destOrd="0" presId="urn:microsoft.com/office/officeart/2005/8/layout/vList2"/>
    <dgm:cxn modelId="{EA820FFD-00D6-4AB3-B80C-1279C2555A90}" type="presOf" srcId="{E9F5438D-86FB-4591-B3A8-7C257931EEB6}" destId="{C90D5684-7520-4C8A-8933-F002BF03FFBE}" srcOrd="0" destOrd="0" presId="urn:microsoft.com/office/officeart/2005/8/layout/vList2"/>
    <dgm:cxn modelId="{17E479B3-BD44-4F42-9709-5B35CE85EC54}" type="presParOf" srcId="{C90D5684-7520-4C8A-8933-F002BF03FFBE}" destId="{92CF25D4-0536-4998-A9AA-C35B9B9CB47E}" srcOrd="0" destOrd="0" presId="urn:microsoft.com/office/officeart/2005/8/layout/vList2"/>
    <dgm:cxn modelId="{798E61D7-EA2D-4FE5-842C-ABEEEFAD76CC}" type="presParOf" srcId="{C90D5684-7520-4C8A-8933-F002BF03FFBE}" destId="{4E031689-DCE4-4450-B492-604D17C251C7}" srcOrd="1" destOrd="0" presId="urn:microsoft.com/office/officeart/2005/8/layout/vList2"/>
    <dgm:cxn modelId="{00903771-D5B7-426B-B621-8EA081EFA53A}" type="presParOf" srcId="{C90D5684-7520-4C8A-8933-F002BF03FFBE}" destId="{CD448DCA-D4D4-4012-BC5B-206B6664084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34FEE8-4DB0-4B8C-95EA-2DED08AFCA98}" type="doc">
      <dgm:prSet loTypeId="urn:microsoft.com/office/officeart/2005/8/layout/process2" loCatId="process" qsTypeId="urn:microsoft.com/office/officeart/2005/8/quickstyle/simple1" qsCatId="simple" csTypeId="urn:microsoft.com/office/officeart/2005/8/colors/accent1_2" csCatId="accent1"/>
      <dgm:spPr/>
      <dgm:t>
        <a:bodyPr/>
        <a:lstStyle/>
        <a:p>
          <a:endParaRPr lang="en-US"/>
        </a:p>
      </dgm:t>
    </dgm:pt>
    <dgm:pt modelId="{F3BE1315-2AB8-4640-9269-27CAC8F5247C}">
      <dgm:prSet/>
      <dgm:spPr/>
      <dgm:t>
        <a:bodyPr/>
        <a:lstStyle/>
        <a:p>
          <a:r>
            <a:rPr lang="en-US" b="1" i="0" baseline="0"/>
            <a:t>Manageability </a:t>
          </a:r>
          <a:endParaRPr lang="en-US"/>
        </a:p>
      </dgm:t>
    </dgm:pt>
    <dgm:pt modelId="{9F92B2E0-6CB5-439F-B470-F5081D5704A9}" type="parTrans" cxnId="{2171B55D-985F-4389-BD4A-869F2FFEFBA1}">
      <dgm:prSet/>
      <dgm:spPr/>
      <dgm:t>
        <a:bodyPr/>
        <a:lstStyle/>
        <a:p>
          <a:endParaRPr lang="en-US"/>
        </a:p>
      </dgm:t>
    </dgm:pt>
    <dgm:pt modelId="{69DE81C5-220A-4436-BC0E-5518E0D79B42}" type="sibTrans" cxnId="{2171B55D-985F-4389-BD4A-869F2FFEFBA1}">
      <dgm:prSet/>
      <dgm:spPr/>
      <dgm:t>
        <a:bodyPr/>
        <a:lstStyle/>
        <a:p>
          <a:endParaRPr lang="en-US"/>
        </a:p>
      </dgm:t>
    </dgm:pt>
    <dgm:pt modelId="{E68301F8-1457-4A09-96C7-3529DC47EC51}">
      <dgm:prSet/>
      <dgm:spPr/>
      <dgm:t>
        <a:bodyPr/>
        <a:lstStyle/>
        <a:p>
          <a:r>
            <a:rPr lang="en-US" b="0" i="0" baseline="0"/>
            <a:t>Our system would theoretically be managed by the colleges server technicians who would supervise and oversee the running and stability of the network. The manageability of our network was also taken into account as we looked for the most streamlined and efficient way of covering the most area with the least amount of IDF’s.</a:t>
          </a:r>
          <a:endParaRPr lang="en-US"/>
        </a:p>
      </dgm:t>
    </dgm:pt>
    <dgm:pt modelId="{B86F5029-9F80-468C-BADB-B2E0975DDB59}" type="parTrans" cxnId="{56ECE04C-F750-46AE-874D-F86E8E7F224E}">
      <dgm:prSet/>
      <dgm:spPr/>
      <dgm:t>
        <a:bodyPr/>
        <a:lstStyle/>
        <a:p>
          <a:endParaRPr lang="en-US"/>
        </a:p>
      </dgm:t>
    </dgm:pt>
    <dgm:pt modelId="{6AD7F388-EF8D-4BD3-B480-5DD1EC1AD485}" type="sibTrans" cxnId="{56ECE04C-F750-46AE-874D-F86E8E7F224E}">
      <dgm:prSet/>
      <dgm:spPr/>
      <dgm:t>
        <a:bodyPr/>
        <a:lstStyle/>
        <a:p>
          <a:endParaRPr lang="en-US"/>
        </a:p>
      </dgm:t>
    </dgm:pt>
    <dgm:pt modelId="{2E07D3AC-60BA-46BD-84B9-902839DD1744}">
      <dgm:prSet/>
      <dgm:spPr/>
      <dgm:t>
        <a:bodyPr/>
        <a:lstStyle/>
        <a:p>
          <a:r>
            <a:rPr lang="en-US" b="0" i="0" baseline="0"/>
            <a:t>The technician's job would be to monitor the status of the servers as well as general trouble fixing in case of any network traffic errors or collisions. They are also responsible for the configuration and implementation of new servers as well as, if need be, updating current servers in case of new patch.</a:t>
          </a:r>
          <a:endParaRPr lang="en-US"/>
        </a:p>
      </dgm:t>
    </dgm:pt>
    <dgm:pt modelId="{C8B6BF9A-5EDE-4BE8-984B-4A9B8093C58F}" type="parTrans" cxnId="{89B7A449-9F12-4A62-8163-AA2554E64AAF}">
      <dgm:prSet/>
      <dgm:spPr/>
      <dgm:t>
        <a:bodyPr/>
        <a:lstStyle/>
        <a:p>
          <a:endParaRPr lang="en-US"/>
        </a:p>
      </dgm:t>
    </dgm:pt>
    <dgm:pt modelId="{ECB701A8-1ED0-4459-A4CD-EA7BB70B8BBA}" type="sibTrans" cxnId="{89B7A449-9F12-4A62-8163-AA2554E64AAF}">
      <dgm:prSet/>
      <dgm:spPr/>
      <dgm:t>
        <a:bodyPr/>
        <a:lstStyle/>
        <a:p>
          <a:endParaRPr lang="en-US"/>
        </a:p>
      </dgm:t>
    </dgm:pt>
    <dgm:pt modelId="{4B692011-A5F8-4024-A223-327802CBB7CD}" type="pres">
      <dgm:prSet presAssocID="{B234FEE8-4DB0-4B8C-95EA-2DED08AFCA98}" presName="linearFlow" presStyleCnt="0">
        <dgm:presLayoutVars>
          <dgm:resizeHandles val="exact"/>
        </dgm:presLayoutVars>
      </dgm:prSet>
      <dgm:spPr/>
    </dgm:pt>
    <dgm:pt modelId="{0508C739-3D7D-4808-8D07-D96844698CA9}" type="pres">
      <dgm:prSet presAssocID="{F3BE1315-2AB8-4640-9269-27CAC8F5247C}" presName="node" presStyleLbl="node1" presStyleIdx="0" presStyleCnt="3">
        <dgm:presLayoutVars>
          <dgm:bulletEnabled val="1"/>
        </dgm:presLayoutVars>
      </dgm:prSet>
      <dgm:spPr/>
    </dgm:pt>
    <dgm:pt modelId="{74EEA59F-5A67-4C15-AEF0-F9DA7AB57D05}" type="pres">
      <dgm:prSet presAssocID="{69DE81C5-220A-4436-BC0E-5518E0D79B42}" presName="sibTrans" presStyleLbl="sibTrans2D1" presStyleIdx="0" presStyleCnt="2"/>
      <dgm:spPr/>
    </dgm:pt>
    <dgm:pt modelId="{C7AAEEB0-220F-4CBA-87DE-DBE77B768C35}" type="pres">
      <dgm:prSet presAssocID="{69DE81C5-220A-4436-BC0E-5518E0D79B42}" presName="connectorText" presStyleLbl="sibTrans2D1" presStyleIdx="0" presStyleCnt="2"/>
      <dgm:spPr/>
    </dgm:pt>
    <dgm:pt modelId="{E848CA7D-9F41-464F-AC2D-A151E6579A70}" type="pres">
      <dgm:prSet presAssocID="{E68301F8-1457-4A09-96C7-3529DC47EC51}" presName="node" presStyleLbl="node1" presStyleIdx="1" presStyleCnt="3">
        <dgm:presLayoutVars>
          <dgm:bulletEnabled val="1"/>
        </dgm:presLayoutVars>
      </dgm:prSet>
      <dgm:spPr/>
    </dgm:pt>
    <dgm:pt modelId="{0E39E957-21E9-4A3D-B574-E0D248E84F82}" type="pres">
      <dgm:prSet presAssocID="{6AD7F388-EF8D-4BD3-B480-5DD1EC1AD485}" presName="sibTrans" presStyleLbl="sibTrans2D1" presStyleIdx="1" presStyleCnt="2"/>
      <dgm:spPr/>
    </dgm:pt>
    <dgm:pt modelId="{A4D5C7C3-2CA9-4D83-ACD0-CBC446CF4841}" type="pres">
      <dgm:prSet presAssocID="{6AD7F388-EF8D-4BD3-B480-5DD1EC1AD485}" presName="connectorText" presStyleLbl="sibTrans2D1" presStyleIdx="1" presStyleCnt="2"/>
      <dgm:spPr/>
    </dgm:pt>
    <dgm:pt modelId="{6CBCE66D-1BC3-4178-AD90-9276128AE82C}" type="pres">
      <dgm:prSet presAssocID="{2E07D3AC-60BA-46BD-84B9-902839DD1744}" presName="node" presStyleLbl="node1" presStyleIdx="2" presStyleCnt="3">
        <dgm:presLayoutVars>
          <dgm:bulletEnabled val="1"/>
        </dgm:presLayoutVars>
      </dgm:prSet>
      <dgm:spPr/>
    </dgm:pt>
  </dgm:ptLst>
  <dgm:cxnLst>
    <dgm:cxn modelId="{9BD76840-7BB0-4F51-AB20-F33EE42F0C9C}" type="presOf" srcId="{69DE81C5-220A-4436-BC0E-5518E0D79B42}" destId="{C7AAEEB0-220F-4CBA-87DE-DBE77B768C35}" srcOrd="1" destOrd="0" presId="urn:microsoft.com/office/officeart/2005/8/layout/process2"/>
    <dgm:cxn modelId="{2171B55D-985F-4389-BD4A-869F2FFEFBA1}" srcId="{B234FEE8-4DB0-4B8C-95EA-2DED08AFCA98}" destId="{F3BE1315-2AB8-4640-9269-27CAC8F5247C}" srcOrd="0" destOrd="0" parTransId="{9F92B2E0-6CB5-439F-B470-F5081D5704A9}" sibTransId="{69DE81C5-220A-4436-BC0E-5518E0D79B42}"/>
    <dgm:cxn modelId="{89B7A449-9F12-4A62-8163-AA2554E64AAF}" srcId="{B234FEE8-4DB0-4B8C-95EA-2DED08AFCA98}" destId="{2E07D3AC-60BA-46BD-84B9-902839DD1744}" srcOrd="2" destOrd="0" parTransId="{C8B6BF9A-5EDE-4BE8-984B-4A9B8093C58F}" sibTransId="{ECB701A8-1ED0-4459-A4CD-EA7BB70B8BBA}"/>
    <dgm:cxn modelId="{56ECE04C-F750-46AE-874D-F86E8E7F224E}" srcId="{B234FEE8-4DB0-4B8C-95EA-2DED08AFCA98}" destId="{E68301F8-1457-4A09-96C7-3529DC47EC51}" srcOrd="1" destOrd="0" parTransId="{B86F5029-9F80-468C-BADB-B2E0975DDB59}" sibTransId="{6AD7F388-EF8D-4BD3-B480-5DD1EC1AD485}"/>
    <dgm:cxn modelId="{70180D78-11EE-40E0-8877-D4EFA0013751}" type="presOf" srcId="{6AD7F388-EF8D-4BD3-B480-5DD1EC1AD485}" destId="{0E39E957-21E9-4A3D-B574-E0D248E84F82}" srcOrd="0" destOrd="0" presId="urn:microsoft.com/office/officeart/2005/8/layout/process2"/>
    <dgm:cxn modelId="{1472808D-39D1-409D-81B2-F9788E838642}" type="presOf" srcId="{69DE81C5-220A-4436-BC0E-5518E0D79B42}" destId="{74EEA59F-5A67-4C15-AEF0-F9DA7AB57D05}" srcOrd="0" destOrd="0" presId="urn:microsoft.com/office/officeart/2005/8/layout/process2"/>
    <dgm:cxn modelId="{7E223A9C-0607-4BBE-94F3-73CA6603660C}" type="presOf" srcId="{F3BE1315-2AB8-4640-9269-27CAC8F5247C}" destId="{0508C739-3D7D-4808-8D07-D96844698CA9}" srcOrd="0" destOrd="0" presId="urn:microsoft.com/office/officeart/2005/8/layout/process2"/>
    <dgm:cxn modelId="{9EE6D8AA-9DC5-4635-997E-121B3086C8B4}" type="presOf" srcId="{6AD7F388-EF8D-4BD3-B480-5DD1EC1AD485}" destId="{A4D5C7C3-2CA9-4D83-ACD0-CBC446CF4841}" srcOrd="1" destOrd="0" presId="urn:microsoft.com/office/officeart/2005/8/layout/process2"/>
    <dgm:cxn modelId="{F29D7EC8-08E7-4995-A077-7E1FB6BD6D9C}" type="presOf" srcId="{2E07D3AC-60BA-46BD-84B9-902839DD1744}" destId="{6CBCE66D-1BC3-4178-AD90-9276128AE82C}" srcOrd="0" destOrd="0" presId="urn:microsoft.com/office/officeart/2005/8/layout/process2"/>
    <dgm:cxn modelId="{544CF2E6-92EE-47EA-A3D3-D801C0FD006A}" type="presOf" srcId="{B234FEE8-4DB0-4B8C-95EA-2DED08AFCA98}" destId="{4B692011-A5F8-4024-A223-327802CBB7CD}" srcOrd="0" destOrd="0" presId="urn:microsoft.com/office/officeart/2005/8/layout/process2"/>
    <dgm:cxn modelId="{0D0422F8-F0E6-4700-85D7-173AB85D89ED}" type="presOf" srcId="{E68301F8-1457-4A09-96C7-3529DC47EC51}" destId="{E848CA7D-9F41-464F-AC2D-A151E6579A70}" srcOrd="0" destOrd="0" presId="urn:microsoft.com/office/officeart/2005/8/layout/process2"/>
    <dgm:cxn modelId="{839C9FD7-4DBE-4CDB-AF70-0E990D4D4D5B}" type="presParOf" srcId="{4B692011-A5F8-4024-A223-327802CBB7CD}" destId="{0508C739-3D7D-4808-8D07-D96844698CA9}" srcOrd="0" destOrd="0" presId="urn:microsoft.com/office/officeart/2005/8/layout/process2"/>
    <dgm:cxn modelId="{25F16BA1-B631-412B-8FCC-E037A9AF8F0C}" type="presParOf" srcId="{4B692011-A5F8-4024-A223-327802CBB7CD}" destId="{74EEA59F-5A67-4C15-AEF0-F9DA7AB57D05}" srcOrd="1" destOrd="0" presId="urn:microsoft.com/office/officeart/2005/8/layout/process2"/>
    <dgm:cxn modelId="{B80E591E-4FD7-4036-9C9C-B60E2E29611B}" type="presParOf" srcId="{74EEA59F-5A67-4C15-AEF0-F9DA7AB57D05}" destId="{C7AAEEB0-220F-4CBA-87DE-DBE77B768C35}" srcOrd="0" destOrd="0" presId="urn:microsoft.com/office/officeart/2005/8/layout/process2"/>
    <dgm:cxn modelId="{853AC0F5-629B-4FCC-BE69-593C513BC13A}" type="presParOf" srcId="{4B692011-A5F8-4024-A223-327802CBB7CD}" destId="{E848CA7D-9F41-464F-AC2D-A151E6579A70}" srcOrd="2" destOrd="0" presId="urn:microsoft.com/office/officeart/2005/8/layout/process2"/>
    <dgm:cxn modelId="{2CDDFB28-3E49-47BE-A9C9-F7AD2120DEFD}" type="presParOf" srcId="{4B692011-A5F8-4024-A223-327802CBB7CD}" destId="{0E39E957-21E9-4A3D-B574-E0D248E84F82}" srcOrd="3" destOrd="0" presId="urn:microsoft.com/office/officeart/2005/8/layout/process2"/>
    <dgm:cxn modelId="{1D069F3D-ECE9-40C9-AC62-A247494FD62D}" type="presParOf" srcId="{0E39E957-21E9-4A3D-B574-E0D248E84F82}" destId="{A4D5C7C3-2CA9-4D83-ACD0-CBC446CF4841}" srcOrd="0" destOrd="0" presId="urn:microsoft.com/office/officeart/2005/8/layout/process2"/>
    <dgm:cxn modelId="{B0CE0A87-E241-4DE2-A5D3-9AD58AAD271B}" type="presParOf" srcId="{4B692011-A5F8-4024-A223-327802CBB7CD}" destId="{6CBCE66D-1BC3-4178-AD90-9276128AE82C}"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9376B48-74EC-479B-8F9D-8F262CD1499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5EB5015-4260-41C9-93F8-98D5D6CFFFCA}">
      <dgm:prSet/>
      <dgm:spPr/>
      <dgm:t>
        <a:bodyPr/>
        <a:lstStyle/>
        <a:p>
          <a:r>
            <a:rPr lang="en-US" b="1" i="0" baseline="0"/>
            <a:t>Traffic analysis </a:t>
          </a:r>
          <a:endParaRPr lang="en-US"/>
        </a:p>
      </dgm:t>
    </dgm:pt>
    <dgm:pt modelId="{4DB289DD-D3A1-4041-A48D-6630232E5E02}" type="parTrans" cxnId="{72B26894-B36D-4E76-890E-3DB2E0BBE3DF}">
      <dgm:prSet/>
      <dgm:spPr/>
      <dgm:t>
        <a:bodyPr/>
        <a:lstStyle/>
        <a:p>
          <a:endParaRPr lang="en-US"/>
        </a:p>
      </dgm:t>
    </dgm:pt>
    <dgm:pt modelId="{7CA1A5B1-F2A7-4D5E-AEC1-6FE3FF87A3A4}" type="sibTrans" cxnId="{72B26894-B36D-4E76-890E-3DB2E0BBE3DF}">
      <dgm:prSet/>
      <dgm:spPr/>
      <dgm:t>
        <a:bodyPr/>
        <a:lstStyle/>
        <a:p>
          <a:endParaRPr lang="en-US"/>
        </a:p>
      </dgm:t>
    </dgm:pt>
    <dgm:pt modelId="{8388E4D7-B810-4D39-AE4F-B498C834AC4E}">
      <dgm:prSet/>
      <dgm:spPr/>
      <dgm:t>
        <a:bodyPr/>
        <a:lstStyle/>
        <a:p>
          <a:r>
            <a:rPr lang="en-US" b="0" i="0" baseline="0"/>
            <a:t>Our system also incorporates traffic analysis which is a service that is used to monitor the flow of traffic through the network, such as security risks and anomalies. We determine a packages threat level by checking where it came from and whether it is a trusted domain or not. If it is, the package is allowed to progress and if it is flagged as malicious an alert will be made and the package will be blocked and stopped from executing.</a:t>
          </a:r>
          <a:endParaRPr lang="en-US"/>
        </a:p>
      </dgm:t>
    </dgm:pt>
    <dgm:pt modelId="{F57EC90C-097C-4BD5-AF92-32F2A7126A04}" type="parTrans" cxnId="{CFB6AFFB-44DC-48EC-B336-653A5A54E11A}">
      <dgm:prSet/>
      <dgm:spPr/>
      <dgm:t>
        <a:bodyPr/>
        <a:lstStyle/>
        <a:p>
          <a:endParaRPr lang="en-US"/>
        </a:p>
      </dgm:t>
    </dgm:pt>
    <dgm:pt modelId="{0675CFB2-7C06-439F-801B-D1F5408E579A}" type="sibTrans" cxnId="{CFB6AFFB-44DC-48EC-B336-653A5A54E11A}">
      <dgm:prSet/>
      <dgm:spPr/>
      <dgm:t>
        <a:bodyPr/>
        <a:lstStyle/>
        <a:p>
          <a:endParaRPr lang="en-US"/>
        </a:p>
      </dgm:t>
    </dgm:pt>
    <dgm:pt modelId="{E557F5BC-C686-4A7E-AD21-75830098FBF2}">
      <dgm:prSet/>
      <dgm:spPr/>
      <dgm:t>
        <a:bodyPr/>
        <a:lstStyle/>
        <a:p>
          <a:r>
            <a:rPr lang="en-US" b="0" i="0" baseline="0"/>
            <a:t>Traffic analysis is also useful for keeping logs and archiving the traffic activity of a network in real-time. This is useful when a technician needs to check whether or not a server is working correctly and allowing the traffic to move to where it needs to go.</a:t>
          </a:r>
          <a:endParaRPr lang="en-US"/>
        </a:p>
      </dgm:t>
    </dgm:pt>
    <dgm:pt modelId="{EC8BEEF1-C543-4431-8C52-83FBF7401843}" type="parTrans" cxnId="{A236EBB9-3086-4B4F-85A2-FB4DE7924ADC}">
      <dgm:prSet/>
      <dgm:spPr/>
      <dgm:t>
        <a:bodyPr/>
        <a:lstStyle/>
        <a:p>
          <a:endParaRPr lang="en-US"/>
        </a:p>
      </dgm:t>
    </dgm:pt>
    <dgm:pt modelId="{C13BF2F8-FC79-477A-906A-F098E17F5543}" type="sibTrans" cxnId="{A236EBB9-3086-4B4F-85A2-FB4DE7924ADC}">
      <dgm:prSet/>
      <dgm:spPr/>
      <dgm:t>
        <a:bodyPr/>
        <a:lstStyle/>
        <a:p>
          <a:endParaRPr lang="en-US"/>
        </a:p>
      </dgm:t>
    </dgm:pt>
    <dgm:pt modelId="{C4CAB6ED-9A05-4B78-AC37-7E7FE04AC303}" type="pres">
      <dgm:prSet presAssocID="{89376B48-74EC-479B-8F9D-8F262CD14997}" presName="linear" presStyleCnt="0">
        <dgm:presLayoutVars>
          <dgm:animLvl val="lvl"/>
          <dgm:resizeHandles val="exact"/>
        </dgm:presLayoutVars>
      </dgm:prSet>
      <dgm:spPr/>
    </dgm:pt>
    <dgm:pt modelId="{A8731F48-D6F3-4B54-8DF6-FEE05F58E8DC}" type="pres">
      <dgm:prSet presAssocID="{C5EB5015-4260-41C9-93F8-98D5D6CFFFCA}" presName="parentText" presStyleLbl="node1" presStyleIdx="0" presStyleCnt="3">
        <dgm:presLayoutVars>
          <dgm:chMax val="0"/>
          <dgm:bulletEnabled val="1"/>
        </dgm:presLayoutVars>
      </dgm:prSet>
      <dgm:spPr/>
    </dgm:pt>
    <dgm:pt modelId="{D831924E-7002-4F3B-9BB2-2940D06ABF0C}" type="pres">
      <dgm:prSet presAssocID="{7CA1A5B1-F2A7-4D5E-AEC1-6FE3FF87A3A4}" presName="spacer" presStyleCnt="0"/>
      <dgm:spPr/>
    </dgm:pt>
    <dgm:pt modelId="{A6DBF833-9991-4777-8BE9-79AB68B75D30}" type="pres">
      <dgm:prSet presAssocID="{8388E4D7-B810-4D39-AE4F-B498C834AC4E}" presName="parentText" presStyleLbl="node1" presStyleIdx="1" presStyleCnt="3">
        <dgm:presLayoutVars>
          <dgm:chMax val="0"/>
          <dgm:bulletEnabled val="1"/>
        </dgm:presLayoutVars>
      </dgm:prSet>
      <dgm:spPr/>
    </dgm:pt>
    <dgm:pt modelId="{D0030314-7586-4B84-8C71-C71B614E2253}" type="pres">
      <dgm:prSet presAssocID="{0675CFB2-7C06-439F-801B-D1F5408E579A}" presName="spacer" presStyleCnt="0"/>
      <dgm:spPr/>
    </dgm:pt>
    <dgm:pt modelId="{930BB85E-37B7-499F-82A7-DC7D8D8D0D2D}" type="pres">
      <dgm:prSet presAssocID="{E557F5BC-C686-4A7E-AD21-75830098FBF2}" presName="parentText" presStyleLbl="node1" presStyleIdx="2" presStyleCnt="3">
        <dgm:presLayoutVars>
          <dgm:chMax val="0"/>
          <dgm:bulletEnabled val="1"/>
        </dgm:presLayoutVars>
      </dgm:prSet>
      <dgm:spPr/>
    </dgm:pt>
  </dgm:ptLst>
  <dgm:cxnLst>
    <dgm:cxn modelId="{80A96D21-A0F5-42F4-9701-8A88E26E583F}" type="presOf" srcId="{E557F5BC-C686-4A7E-AD21-75830098FBF2}" destId="{930BB85E-37B7-499F-82A7-DC7D8D8D0D2D}" srcOrd="0" destOrd="0" presId="urn:microsoft.com/office/officeart/2005/8/layout/vList2"/>
    <dgm:cxn modelId="{AB7D8B4A-3746-4DE5-BFBA-E5FCAD4548AC}" type="presOf" srcId="{C5EB5015-4260-41C9-93F8-98D5D6CFFFCA}" destId="{A8731F48-D6F3-4B54-8DF6-FEE05F58E8DC}" srcOrd="0" destOrd="0" presId="urn:microsoft.com/office/officeart/2005/8/layout/vList2"/>
    <dgm:cxn modelId="{72B26894-B36D-4E76-890E-3DB2E0BBE3DF}" srcId="{89376B48-74EC-479B-8F9D-8F262CD14997}" destId="{C5EB5015-4260-41C9-93F8-98D5D6CFFFCA}" srcOrd="0" destOrd="0" parTransId="{4DB289DD-D3A1-4041-A48D-6630232E5E02}" sibTransId="{7CA1A5B1-F2A7-4D5E-AEC1-6FE3FF87A3A4}"/>
    <dgm:cxn modelId="{A236EBB9-3086-4B4F-85A2-FB4DE7924ADC}" srcId="{89376B48-74EC-479B-8F9D-8F262CD14997}" destId="{E557F5BC-C686-4A7E-AD21-75830098FBF2}" srcOrd="2" destOrd="0" parTransId="{EC8BEEF1-C543-4431-8C52-83FBF7401843}" sibTransId="{C13BF2F8-FC79-477A-906A-F098E17F5543}"/>
    <dgm:cxn modelId="{9FC559C3-0111-4B33-B4DB-8FF202E53D6C}" type="presOf" srcId="{8388E4D7-B810-4D39-AE4F-B498C834AC4E}" destId="{A6DBF833-9991-4777-8BE9-79AB68B75D30}" srcOrd="0" destOrd="0" presId="urn:microsoft.com/office/officeart/2005/8/layout/vList2"/>
    <dgm:cxn modelId="{9DEA35DF-56CE-4FC4-84C5-F961F5163B67}" type="presOf" srcId="{89376B48-74EC-479B-8F9D-8F262CD14997}" destId="{C4CAB6ED-9A05-4B78-AC37-7E7FE04AC303}" srcOrd="0" destOrd="0" presId="urn:microsoft.com/office/officeart/2005/8/layout/vList2"/>
    <dgm:cxn modelId="{CFB6AFFB-44DC-48EC-B336-653A5A54E11A}" srcId="{89376B48-74EC-479B-8F9D-8F262CD14997}" destId="{8388E4D7-B810-4D39-AE4F-B498C834AC4E}" srcOrd="1" destOrd="0" parTransId="{F57EC90C-097C-4BD5-AF92-32F2A7126A04}" sibTransId="{0675CFB2-7C06-439F-801B-D1F5408E579A}"/>
    <dgm:cxn modelId="{5811FA18-8E4F-4CF4-AC55-3B50C3D08B0E}" type="presParOf" srcId="{C4CAB6ED-9A05-4B78-AC37-7E7FE04AC303}" destId="{A8731F48-D6F3-4B54-8DF6-FEE05F58E8DC}" srcOrd="0" destOrd="0" presId="urn:microsoft.com/office/officeart/2005/8/layout/vList2"/>
    <dgm:cxn modelId="{9166BA31-A50B-4276-87D7-2A7BD60815DE}" type="presParOf" srcId="{C4CAB6ED-9A05-4B78-AC37-7E7FE04AC303}" destId="{D831924E-7002-4F3B-9BB2-2940D06ABF0C}" srcOrd="1" destOrd="0" presId="urn:microsoft.com/office/officeart/2005/8/layout/vList2"/>
    <dgm:cxn modelId="{B903D0E2-62B5-43F2-BF9F-7A79E9155939}" type="presParOf" srcId="{C4CAB6ED-9A05-4B78-AC37-7E7FE04AC303}" destId="{A6DBF833-9991-4777-8BE9-79AB68B75D30}" srcOrd="2" destOrd="0" presId="urn:microsoft.com/office/officeart/2005/8/layout/vList2"/>
    <dgm:cxn modelId="{FF2879E6-314F-4A9A-91A0-87C214A0653E}" type="presParOf" srcId="{C4CAB6ED-9A05-4B78-AC37-7E7FE04AC303}" destId="{D0030314-7586-4B84-8C71-C71B614E2253}" srcOrd="3" destOrd="0" presId="urn:microsoft.com/office/officeart/2005/8/layout/vList2"/>
    <dgm:cxn modelId="{53F9F674-80DE-470D-A9A8-7FC60062D90F}" type="presParOf" srcId="{C4CAB6ED-9A05-4B78-AC37-7E7FE04AC303}" destId="{930BB85E-37B7-499F-82A7-DC7D8D8D0D2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3F33C6-D14A-46EA-B4C8-369011C6B623}">
      <dsp:nvSpPr>
        <dsp:cNvPr id="0" name=""/>
        <dsp:cNvSpPr/>
      </dsp:nvSpPr>
      <dsp:spPr>
        <a:xfrm>
          <a:off x="804484" y="75612"/>
          <a:ext cx="664453" cy="6644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C04497-806D-4978-A9D9-E1113105868B}">
      <dsp:nvSpPr>
        <dsp:cNvPr id="0" name=""/>
        <dsp:cNvSpPr/>
      </dsp:nvSpPr>
      <dsp:spPr>
        <a:xfrm>
          <a:off x="398430" y="1030737"/>
          <a:ext cx="1476562" cy="98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E" sz="1100" kern="1200" dirty="0"/>
            <a:t>A file server is a computer responsible for the storage and management of data files so that other computers on the same network can access the files. </a:t>
          </a:r>
          <a:endParaRPr lang="en-US" sz="1100" kern="1200" dirty="0"/>
        </a:p>
      </dsp:txBody>
      <dsp:txXfrm>
        <a:off x="398430" y="1030737"/>
        <a:ext cx="1476562" cy="981683"/>
      </dsp:txXfrm>
    </dsp:sp>
    <dsp:sp modelId="{E3538901-59E6-45C1-BF68-CCB864F1726A}">
      <dsp:nvSpPr>
        <dsp:cNvPr id="0" name=""/>
        <dsp:cNvSpPr/>
      </dsp:nvSpPr>
      <dsp:spPr>
        <a:xfrm>
          <a:off x="2539445" y="75612"/>
          <a:ext cx="664453" cy="6644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F22722-25ED-484E-9188-F44DC78A3ACD}">
      <dsp:nvSpPr>
        <dsp:cNvPr id="0" name=""/>
        <dsp:cNvSpPr/>
      </dsp:nvSpPr>
      <dsp:spPr>
        <a:xfrm>
          <a:off x="2133391" y="1030737"/>
          <a:ext cx="1476562" cy="98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It will enable users to share information over the network without having to physically transfer files. </a:t>
          </a:r>
        </a:p>
      </dsp:txBody>
      <dsp:txXfrm>
        <a:off x="2133391" y="1030737"/>
        <a:ext cx="1476562" cy="981683"/>
      </dsp:txXfrm>
    </dsp:sp>
    <dsp:sp modelId="{A5593158-3A67-4C80-9385-2CEAED05B094}">
      <dsp:nvSpPr>
        <dsp:cNvPr id="0" name=""/>
        <dsp:cNvSpPr/>
      </dsp:nvSpPr>
      <dsp:spPr>
        <a:xfrm>
          <a:off x="804484" y="2381561"/>
          <a:ext cx="664453" cy="6644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96B47-5F3F-424F-A2C2-B063B38508F9}">
      <dsp:nvSpPr>
        <dsp:cNvPr id="0" name=""/>
        <dsp:cNvSpPr/>
      </dsp:nvSpPr>
      <dsp:spPr>
        <a:xfrm>
          <a:off x="398430" y="3336686"/>
          <a:ext cx="1476562" cy="98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file server should have an RSCD agent installed and should be the same version as the Application Server. </a:t>
          </a:r>
          <a:r>
            <a:rPr lang="en-IE" sz="1100" kern="1200"/>
            <a:t>We wont limit access to the file server by pushing agent ACLs to the agent on the file server. </a:t>
          </a:r>
          <a:endParaRPr lang="en-US" sz="1100" kern="1200"/>
        </a:p>
      </dsp:txBody>
      <dsp:txXfrm>
        <a:off x="398430" y="3336686"/>
        <a:ext cx="1476562" cy="981683"/>
      </dsp:txXfrm>
    </dsp:sp>
    <dsp:sp modelId="{A568A77F-B6A5-4D48-AA63-41129E3288A3}">
      <dsp:nvSpPr>
        <dsp:cNvPr id="0" name=""/>
        <dsp:cNvSpPr/>
      </dsp:nvSpPr>
      <dsp:spPr>
        <a:xfrm>
          <a:off x="2539445" y="2381561"/>
          <a:ext cx="664453" cy="6644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2C9B39-F82D-4F1B-915A-BE0349BBE1DD}">
      <dsp:nvSpPr>
        <dsp:cNvPr id="0" name=""/>
        <dsp:cNvSpPr/>
      </dsp:nvSpPr>
      <dsp:spPr>
        <a:xfrm>
          <a:off x="2133391" y="3336686"/>
          <a:ext cx="1476562" cy="98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file server will be located between clients and a local mass storage device.</a:t>
          </a:r>
        </a:p>
      </dsp:txBody>
      <dsp:txXfrm>
        <a:off x="2133391" y="3336686"/>
        <a:ext cx="1476562" cy="9816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FDD52F-EA64-4CA6-A208-18E180022118}">
      <dsp:nvSpPr>
        <dsp:cNvPr id="0" name=""/>
        <dsp:cNvSpPr/>
      </dsp:nvSpPr>
      <dsp:spPr>
        <a:xfrm>
          <a:off x="10258" y="114145"/>
          <a:ext cx="3066058" cy="235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E" sz="1500" b="1" i="0" kern="1200" baseline="0"/>
            <a:t>Scalability</a:t>
          </a:r>
          <a:endParaRPr lang="en-US" sz="1500" kern="1200"/>
        </a:p>
      </dsp:txBody>
      <dsp:txXfrm>
        <a:off x="79293" y="183180"/>
        <a:ext cx="2927988" cy="2218962"/>
      </dsp:txXfrm>
    </dsp:sp>
    <dsp:sp modelId="{46F769AF-4096-4E37-9B6C-916E9127713B}">
      <dsp:nvSpPr>
        <dsp:cNvPr id="0" name=""/>
        <dsp:cNvSpPr/>
      </dsp:nvSpPr>
      <dsp:spPr>
        <a:xfrm>
          <a:off x="3382922" y="912470"/>
          <a:ext cx="650004" cy="760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382922" y="1064546"/>
        <a:ext cx="455003" cy="456230"/>
      </dsp:txXfrm>
    </dsp:sp>
    <dsp:sp modelId="{F7A58278-F808-412A-AEB6-2344BD8CB541}">
      <dsp:nvSpPr>
        <dsp:cNvPr id="0" name=""/>
        <dsp:cNvSpPr/>
      </dsp:nvSpPr>
      <dsp:spPr>
        <a:xfrm>
          <a:off x="4302740" y="114145"/>
          <a:ext cx="3066058" cy="235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E" sz="1500" b="0" i="0" kern="1200" baseline="0"/>
            <a:t>The system we have designed is built in a way that allows for itself to be replicated and built on, in a manageable and scalable manner. It features several IDF’s spaced out around the central MDF to cover the greatest number of end users with the least IDF’s used therefore reducing both the cost and labour of installing additional IDF’s.</a:t>
          </a:r>
          <a:endParaRPr lang="en-US" sz="1500" kern="1200"/>
        </a:p>
      </dsp:txBody>
      <dsp:txXfrm>
        <a:off x="4371775" y="183180"/>
        <a:ext cx="2927988" cy="2218962"/>
      </dsp:txXfrm>
    </dsp:sp>
    <dsp:sp modelId="{4A82015F-74CF-4B98-AD71-6A77B5EFC2BE}">
      <dsp:nvSpPr>
        <dsp:cNvPr id="0" name=""/>
        <dsp:cNvSpPr/>
      </dsp:nvSpPr>
      <dsp:spPr>
        <a:xfrm>
          <a:off x="7675404" y="912470"/>
          <a:ext cx="650004" cy="760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675404" y="1064546"/>
        <a:ext cx="455003" cy="456230"/>
      </dsp:txXfrm>
    </dsp:sp>
    <dsp:sp modelId="{3362F85A-F6C8-4947-8DDE-5D3E1E277412}">
      <dsp:nvSpPr>
        <dsp:cNvPr id="0" name=""/>
        <dsp:cNvSpPr/>
      </dsp:nvSpPr>
      <dsp:spPr>
        <a:xfrm>
          <a:off x="8595222" y="114145"/>
          <a:ext cx="3066058" cy="235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E" sz="1500" b="0" i="0" kern="1200" baseline="0"/>
            <a:t>Our design had our MDF located centrally inside the college meaning that every IDF would only have to travel the same relative distance, therefore reducing the amount of cable needed .</a:t>
          </a:r>
          <a:endParaRPr lang="en-US" sz="1500" kern="1200"/>
        </a:p>
      </dsp:txBody>
      <dsp:txXfrm>
        <a:off x="8664257" y="183180"/>
        <a:ext cx="2927988" cy="22189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85EE1-3C1F-41AB-A47A-43C388D90F56}">
      <dsp:nvSpPr>
        <dsp:cNvPr id="0" name=""/>
        <dsp:cNvSpPr/>
      </dsp:nvSpPr>
      <dsp:spPr>
        <a:xfrm>
          <a:off x="0" y="16009"/>
          <a:ext cx="4008384" cy="14271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dirty="0"/>
            <a:t>Security</a:t>
          </a:r>
          <a:endParaRPr lang="en-US" sz="1400" kern="1200" dirty="0"/>
        </a:p>
      </dsp:txBody>
      <dsp:txXfrm>
        <a:off x="69666" y="85675"/>
        <a:ext cx="3869052" cy="1287775"/>
      </dsp:txXfrm>
    </dsp:sp>
    <dsp:sp modelId="{3ACFAAB5-BC68-4107-8B35-15939C427CC2}">
      <dsp:nvSpPr>
        <dsp:cNvPr id="0" name=""/>
        <dsp:cNvSpPr/>
      </dsp:nvSpPr>
      <dsp:spPr>
        <a:xfrm>
          <a:off x="0" y="1483437"/>
          <a:ext cx="4008384" cy="14271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baseline="0"/>
            <a:t>The security of our system was also a critical point of our assignment as it is vital for any network in general especially one that uses and shares sensitive information about its users must have trustworthy and reliant security measures in place in case of a breach or attack.</a:t>
          </a:r>
          <a:endParaRPr lang="en-US" sz="1400" kern="1200"/>
        </a:p>
      </dsp:txBody>
      <dsp:txXfrm>
        <a:off x="69666" y="1553103"/>
        <a:ext cx="3869052" cy="1287775"/>
      </dsp:txXfrm>
    </dsp:sp>
    <dsp:sp modelId="{1BB12A12-704E-4A79-B23D-73948A3D2065}">
      <dsp:nvSpPr>
        <dsp:cNvPr id="0" name=""/>
        <dsp:cNvSpPr/>
      </dsp:nvSpPr>
      <dsp:spPr>
        <a:xfrm>
          <a:off x="0" y="2950864"/>
          <a:ext cx="4008384" cy="14271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baseline="0"/>
            <a:t>The protection of our physical servers was also a concern as it is important that no one with malicious intent is allowed access to the servers. That is why all servers are placed inside heavily secure and monitored rooms.</a:t>
          </a:r>
          <a:endParaRPr lang="en-US" sz="1400" kern="1200"/>
        </a:p>
      </dsp:txBody>
      <dsp:txXfrm>
        <a:off x="69666" y="3020530"/>
        <a:ext cx="3869052" cy="12877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CF25D4-0536-4998-A9AA-C35B9B9CB47E}">
      <dsp:nvSpPr>
        <dsp:cNvPr id="0" name=""/>
        <dsp:cNvSpPr/>
      </dsp:nvSpPr>
      <dsp:spPr>
        <a:xfrm>
          <a:off x="0" y="82780"/>
          <a:ext cx="5458837" cy="1988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baseline="0"/>
            <a:t>For our system we used primarily firewalls to safeguard our network. Firewalls act as a gatekeeper for the network checking each packet that appears and compares it to a basic set of rules and either allows it to execute if it complies with the set rules or it is discarded and not allowed access to the system if it does not comply with the rules set upon it.</a:t>
          </a:r>
          <a:endParaRPr lang="en-US" sz="1700" kern="1200"/>
        </a:p>
      </dsp:txBody>
      <dsp:txXfrm>
        <a:off x="97095" y="179875"/>
        <a:ext cx="5264647" cy="1794809"/>
      </dsp:txXfrm>
    </dsp:sp>
    <dsp:sp modelId="{CD448DCA-D4D4-4012-BC5B-206B66640840}">
      <dsp:nvSpPr>
        <dsp:cNvPr id="0" name=""/>
        <dsp:cNvSpPr/>
      </dsp:nvSpPr>
      <dsp:spPr>
        <a:xfrm>
          <a:off x="0" y="2120740"/>
          <a:ext cx="5458837" cy="1988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baseline="0"/>
            <a:t>Having safeguards for our network is also vital as it prevents either with bad intentions doing malicious activates on our network possibly endangering peoples personal or private data. It can also prevent people from accidentally accessing unknown and malicious websites that could potentially lead to viruses infecting the system and by extension the whole network.</a:t>
          </a:r>
          <a:endParaRPr lang="en-US" sz="1700" kern="1200"/>
        </a:p>
      </dsp:txBody>
      <dsp:txXfrm>
        <a:off x="97095" y="2217835"/>
        <a:ext cx="5264647" cy="17948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08C739-3D7D-4808-8D07-D96844698CA9}">
      <dsp:nvSpPr>
        <dsp:cNvPr id="0" name=""/>
        <dsp:cNvSpPr/>
      </dsp:nvSpPr>
      <dsp:spPr>
        <a:xfrm>
          <a:off x="260330" y="0"/>
          <a:ext cx="3487723" cy="10984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baseline="0"/>
            <a:t>Manageability </a:t>
          </a:r>
          <a:endParaRPr lang="en-US" sz="1100" kern="1200"/>
        </a:p>
      </dsp:txBody>
      <dsp:txXfrm>
        <a:off x="292504" y="32174"/>
        <a:ext cx="3423375" cy="1034147"/>
      </dsp:txXfrm>
    </dsp:sp>
    <dsp:sp modelId="{74EEA59F-5A67-4C15-AEF0-F9DA7AB57D05}">
      <dsp:nvSpPr>
        <dsp:cNvPr id="0" name=""/>
        <dsp:cNvSpPr/>
      </dsp:nvSpPr>
      <dsp:spPr>
        <a:xfrm rot="5400000">
          <a:off x="1798224" y="1125957"/>
          <a:ext cx="411935" cy="4943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855895" y="1167150"/>
        <a:ext cx="296594" cy="288355"/>
      </dsp:txXfrm>
    </dsp:sp>
    <dsp:sp modelId="{E848CA7D-9F41-464F-AC2D-A151E6579A70}">
      <dsp:nvSpPr>
        <dsp:cNvPr id="0" name=""/>
        <dsp:cNvSpPr/>
      </dsp:nvSpPr>
      <dsp:spPr>
        <a:xfrm>
          <a:off x="260330" y="1647743"/>
          <a:ext cx="3487723" cy="10984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baseline="0"/>
            <a:t>Our system would theoretically be managed by the colleges server technicians who would supervise and oversee the running and stability of the network. The manageability of our network was also taken into account as we looked for the most streamlined and efficient way of covering the most area with the least amount of IDF’s.</a:t>
          </a:r>
          <a:endParaRPr lang="en-US" sz="1100" kern="1200"/>
        </a:p>
      </dsp:txBody>
      <dsp:txXfrm>
        <a:off x="292504" y="1679917"/>
        <a:ext cx="3423375" cy="1034147"/>
      </dsp:txXfrm>
    </dsp:sp>
    <dsp:sp modelId="{0E39E957-21E9-4A3D-B574-E0D248E84F82}">
      <dsp:nvSpPr>
        <dsp:cNvPr id="0" name=""/>
        <dsp:cNvSpPr/>
      </dsp:nvSpPr>
      <dsp:spPr>
        <a:xfrm rot="5400000">
          <a:off x="1798224" y="2773701"/>
          <a:ext cx="411935" cy="4943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855895" y="2814894"/>
        <a:ext cx="296594" cy="288355"/>
      </dsp:txXfrm>
    </dsp:sp>
    <dsp:sp modelId="{6CBCE66D-1BC3-4178-AD90-9276128AE82C}">
      <dsp:nvSpPr>
        <dsp:cNvPr id="0" name=""/>
        <dsp:cNvSpPr/>
      </dsp:nvSpPr>
      <dsp:spPr>
        <a:xfrm>
          <a:off x="260330" y="3295486"/>
          <a:ext cx="3487723" cy="10984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baseline="0"/>
            <a:t>The technician's job would be to monitor the status of the servers as well as general trouble fixing in case of any network traffic errors or collisions. They are also responsible for the configuration and implementation of new servers as well as, if need be, updating current servers in case of new patch.</a:t>
          </a:r>
          <a:endParaRPr lang="en-US" sz="1100" kern="1200"/>
        </a:p>
      </dsp:txBody>
      <dsp:txXfrm>
        <a:off x="292504" y="3327660"/>
        <a:ext cx="3423375" cy="10341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31F48-D6F3-4B54-8DF6-FEE05F58E8DC}">
      <dsp:nvSpPr>
        <dsp:cNvPr id="0" name=""/>
        <dsp:cNvSpPr/>
      </dsp:nvSpPr>
      <dsp:spPr>
        <a:xfrm>
          <a:off x="0" y="71063"/>
          <a:ext cx="5257800" cy="13251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baseline="0"/>
            <a:t>Traffic analysis </a:t>
          </a:r>
          <a:endParaRPr lang="en-US" sz="1300" kern="1200"/>
        </a:p>
      </dsp:txBody>
      <dsp:txXfrm>
        <a:off x="64690" y="135753"/>
        <a:ext cx="5128420" cy="1195791"/>
      </dsp:txXfrm>
    </dsp:sp>
    <dsp:sp modelId="{A6DBF833-9991-4777-8BE9-79AB68B75D30}">
      <dsp:nvSpPr>
        <dsp:cNvPr id="0" name=""/>
        <dsp:cNvSpPr/>
      </dsp:nvSpPr>
      <dsp:spPr>
        <a:xfrm>
          <a:off x="0" y="1433674"/>
          <a:ext cx="5257800" cy="13251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baseline="0"/>
            <a:t>Our system also incorporates traffic analysis which is a service that is used to monitor the flow of traffic through the network, such as security risks and anomalies. We determine a packages threat level by checking where it came from and whether it is a trusted domain or not. If it is, the package is allowed to progress and if it is flagged as malicious an alert will be made and the package will be blocked and stopped from executing.</a:t>
          </a:r>
          <a:endParaRPr lang="en-US" sz="1300" kern="1200"/>
        </a:p>
      </dsp:txBody>
      <dsp:txXfrm>
        <a:off x="64690" y="1498364"/>
        <a:ext cx="5128420" cy="1195791"/>
      </dsp:txXfrm>
    </dsp:sp>
    <dsp:sp modelId="{930BB85E-37B7-499F-82A7-DC7D8D8D0D2D}">
      <dsp:nvSpPr>
        <dsp:cNvPr id="0" name=""/>
        <dsp:cNvSpPr/>
      </dsp:nvSpPr>
      <dsp:spPr>
        <a:xfrm>
          <a:off x="0" y="2796285"/>
          <a:ext cx="5257800" cy="13251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baseline="0"/>
            <a:t>Traffic analysis is also useful for keeping logs and archiving the traffic activity of a network in real-time. This is useful when a technician needs to check whether or not a server is working correctly and allowing the traffic to move to where it needs to go.</a:t>
          </a:r>
          <a:endParaRPr lang="en-US" sz="1300" kern="1200"/>
        </a:p>
      </dsp:txBody>
      <dsp:txXfrm>
        <a:off x="64690" y="2860975"/>
        <a:ext cx="5128420" cy="119579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D50116-62E2-47D7-AF93-DCD054076D7B}" type="datetimeFigureOut">
              <a:rPr lang="en-IE" smtClean="0"/>
              <a:t>06/12/2022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5E34B3-B92B-4884-A2E0-03B947CC5A08}" type="slidenum">
              <a:rPr lang="en-IE" smtClean="0"/>
              <a:t>‹#›</a:t>
            </a:fld>
            <a:endParaRPr lang="en-IE"/>
          </a:p>
        </p:txBody>
      </p:sp>
    </p:spTree>
    <p:extLst>
      <p:ext uri="{BB962C8B-B14F-4D97-AF65-F5344CB8AC3E}">
        <p14:creationId xmlns:p14="http://schemas.microsoft.com/office/powerpoint/2010/main" val="3069856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D119A-1477-7712-F9B0-39B33D95E1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97277-1D2D-4E66-ED12-5C72D73CA26B}"/>
              </a:ext>
            </a:extLst>
          </p:cNvPr>
          <p:cNvSpPr txBox="1">
            <a:spLocks noGrp="1"/>
          </p:cNvSpPr>
          <p:nvPr>
            <p:ph type="body" sz="quarter" idx="1"/>
          </p:nvPr>
        </p:nvSpPr>
        <p:spPr/>
        <p:txBody>
          <a:bodyPr/>
          <a:lstStyle/>
          <a:p>
            <a:endParaRPr lang="en-IE"/>
          </a:p>
        </p:txBody>
      </p:sp>
      <p:sp>
        <p:nvSpPr>
          <p:cNvPr id="4" name="Slide Number Placeholder 3">
            <a:extLst>
              <a:ext uri="{FF2B5EF4-FFF2-40B4-BE49-F238E27FC236}">
                <a16:creationId xmlns:a16="http://schemas.microsoft.com/office/drawing/2014/main" id="{CB439CE1-D7AF-266F-1F6D-E72550049A34}"/>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AD4A79F-5811-46EC-B333-B69B396FC1EA}" type="slidenum">
              <a:t>15</a:t>
            </a:fld>
            <a:endParaRPr lang="en-US" sz="12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CE641-7462-9DB3-BF7C-E4C8BC254B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588A6411-A1D6-3AE5-CABB-8D0DCFE37B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6FA66B2B-9E09-F631-BFA2-1FAD8A3340DF}"/>
              </a:ext>
            </a:extLst>
          </p:cNvPr>
          <p:cNvSpPr>
            <a:spLocks noGrp="1"/>
          </p:cNvSpPr>
          <p:nvPr>
            <p:ph type="dt" sz="half" idx="10"/>
          </p:nvPr>
        </p:nvSpPr>
        <p:spPr/>
        <p:txBody>
          <a:bodyPr/>
          <a:lstStyle/>
          <a:p>
            <a:fld id="{49B9C9BD-F567-4336-A44A-2906A9F61281}" type="datetimeFigureOut">
              <a:rPr lang="en-IE" smtClean="0"/>
              <a:t>06/12/2022</a:t>
            </a:fld>
            <a:endParaRPr lang="en-IE"/>
          </a:p>
        </p:txBody>
      </p:sp>
      <p:sp>
        <p:nvSpPr>
          <p:cNvPr id="5" name="Footer Placeholder 4">
            <a:extLst>
              <a:ext uri="{FF2B5EF4-FFF2-40B4-BE49-F238E27FC236}">
                <a16:creationId xmlns:a16="http://schemas.microsoft.com/office/drawing/2014/main" id="{F573B7A2-9375-50E1-73C0-EDABF9BF4573}"/>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B64E136E-0219-5347-C90C-B29B735C0E59}"/>
              </a:ext>
            </a:extLst>
          </p:cNvPr>
          <p:cNvSpPr>
            <a:spLocks noGrp="1"/>
          </p:cNvSpPr>
          <p:nvPr>
            <p:ph type="sldNum" sz="quarter" idx="12"/>
          </p:nvPr>
        </p:nvSpPr>
        <p:spPr/>
        <p:txBody>
          <a:bodyPr/>
          <a:lstStyle/>
          <a:p>
            <a:fld id="{344850C2-981F-4BE9-8058-69FA67260747}" type="slidenum">
              <a:rPr lang="en-IE" smtClean="0"/>
              <a:t>‹#›</a:t>
            </a:fld>
            <a:endParaRPr lang="en-IE"/>
          </a:p>
        </p:txBody>
      </p:sp>
    </p:spTree>
    <p:extLst>
      <p:ext uri="{BB962C8B-B14F-4D97-AF65-F5344CB8AC3E}">
        <p14:creationId xmlns:p14="http://schemas.microsoft.com/office/powerpoint/2010/main" val="214684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8BF9-7555-E453-3F76-808A57402A44}"/>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F70DFF5B-7F9C-10AD-DEF7-06C9305F61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BA5D5990-71DB-57C1-EF8F-5D887848FD5E}"/>
              </a:ext>
            </a:extLst>
          </p:cNvPr>
          <p:cNvSpPr>
            <a:spLocks noGrp="1"/>
          </p:cNvSpPr>
          <p:nvPr>
            <p:ph type="dt" sz="half" idx="10"/>
          </p:nvPr>
        </p:nvSpPr>
        <p:spPr/>
        <p:txBody>
          <a:bodyPr/>
          <a:lstStyle/>
          <a:p>
            <a:fld id="{49B9C9BD-F567-4336-A44A-2906A9F61281}" type="datetimeFigureOut">
              <a:rPr lang="en-IE" smtClean="0"/>
              <a:t>06/12/2022</a:t>
            </a:fld>
            <a:endParaRPr lang="en-IE"/>
          </a:p>
        </p:txBody>
      </p:sp>
      <p:sp>
        <p:nvSpPr>
          <p:cNvPr id="5" name="Footer Placeholder 4">
            <a:extLst>
              <a:ext uri="{FF2B5EF4-FFF2-40B4-BE49-F238E27FC236}">
                <a16:creationId xmlns:a16="http://schemas.microsoft.com/office/drawing/2014/main" id="{CC8E7F22-7094-90AC-EA6B-64ACEA03DC66}"/>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BBDA46DD-335D-D057-5306-6083629A2FF1}"/>
              </a:ext>
            </a:extLst>
          </p:cNvPr>
          <p:cNvSpPr>
            <a:spLocks noGrp="1"/>
          </p:cNvSpPr>
          <p:nvPr>
            <p:ph type="sldNum" sz="quarter" idx="12"/>
          </p:nvPr>
        </p:nvSpPr>
        <p:spPr/>
        <p:txBody>
          <a:bodyPr/>
          <a:lstStyle/>
          <a:p>
            <a:fld id="{344850C2-981F-4BE9-8058-69FA67260747}" type="slidenum">
              <a:rPr lang="en-IE" smtClean="0"/>
              <a:t>‹#›</a:t>
            </a:fld>
            <a:endParaRPr lang="en-IE"/>
          </a:p>
        </p:txBody>
      </p:sp>
    </p:spTree>
    <p:extLst>
      <p:ext uri="{BB962C8B-B14F-4D97-AF65-F5344CB8AC3E}">
        <p14:creationId xmlns:p14="http://schemas.microsoft.com/office/powerpoint/2010/main" val="390621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D34A1E-6A16-E8DF-24B6-E1791BB65F2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BE9E57EA-FDEC-84E7-0993-96728FC9CC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9F0D986C-E019-1E1C-4A27-A2AF4E2AF04E}"/>
              </a:ext>
            </a:extLst>
          </p:cNvPr>
          <p:cNvSpPr>
            <a:spLocks noGrp="1"/>
          </p:cNvSpPr>
          <p:nvPr>
            <p:ph type="dt" sz="half" idx="10"/>
          </p:nvPr>
        </p:nvSpPr>
        <p:spPr/>
        <p:txBody>
          <a:bodyPr/>
          <a:lstStyle/>
          <a:p>
            <a:fld id="{49B9C9BD-F567-4336-A44A-2906A9F61281}" type="datetimeFigureOut">
              <a:rPr lang="en-IE" smtClean="0"/>
              <a:t>06/12/2022</a:t>
            </a:fld>
            <a:endParaRPr lang="en-IE"/>
          </a:p>
        </p:txBody>
      </p:sp>
      <p:sp>
        <p:nvSpPr>
          <p:cNvPr id="5" name="Footer Placeholder 4">
            <a:extLst>
              <a:ext uri="{FF2B5EF4-FFF2-40B4-BE49-F238E27FC236}">
                <a16:creationId xmlns:a16="http://schemas.microsoft.com/office/drawing/2014/main" id="{3C8A990C-8741-CE21-2582-E9328E7995CC}"/>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A259C111-7F49-F047-C8CC-559BD323FC52}"/>
              </a:ext>
            </a:extLst>
          </p:cNvPr>
          <p:cNvSpPr>
            <a:spLocks noGrp="1"/>
          </p:cNvSpPr>
          <p:nvPr>
            <p:ph type="sldNum" sz="quarter" idx="12"/>
          </p:nvPr>
        </p:nvSpPr>
        <p:spPr/>
        <p:txBody>
          <a:bodyPr/>
          <a:lstStyle/>
          <a:p>
            <a:fld id="{344850C2-981F-4BE9-8058-69FA67260747}" type="slidenum">
              <a:rPr lang="en-IE" smtClean="0"/>
              <a:t>‹#›</a:t>
            </a:fld>
            <a:endParaRPr lang="en-IE"/>
          </a:p>
        </p:txBody>
      </p:sp>
    </p:spTree>
    <p:extLst>
      <p:ext uri="{BB962C8B-B14F-4D97-AF65-F5344CB8AC3E}">
        <p14:creationId xmlns:p14="http://schemas.microsoft.com/office/powerpoint/2010/main" val="294158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DEB7A-DE3F-97FE-9E96-DB578B003C42}"/>
              </a:ext>
            </a:extLst>
          </p:cNvPr>
          <p:cNvSpPr txBox="1">
            <a:spLocks noGrp="1"/>
          </p:cNvSpPr>
          <p:nvPr>
            <p:ph type="ctrTitle"/>
          </p:nvPr>
        </p:nvSpPr>
        <p:spPr>
          <a:xfrm>
            <a:off x="1370694" y="1769537"/>
            <a:ext cx="9440037" cy="1828800"/>
          </a:xfrm>
        </p:spPr>
        <p:txBody>
          <a:bodyPr anchor="b"/>
          <a:lstStyle>
            <a:lvl1pPr>
              <a:defRPr sz="5400"/>
            </a:lvl1pPr>
          </a:lstStyle>
          <a:p>
            <a:pPr lvl="0"/>
            <a:r>
              <a:rPr lang="en-US"/>
              <a:t>Click to edit Master title style</a:t>
            </a:r>
          </a:p>
        </p:txBody>
      </p:sp>
      <p:sp>
        <p:nvSpPr>
          <p:cNvPr id="3" name="Subtitle 2">
            <a:extLst>
              <a:ext uri="{FF2B5EF4-FFF2-40B4-BE49-F238E27FC236}">
                <a16:creationId xmlns:a16="http://schemas.microsoft.com/office/drawing/2014/main" id="{52224C53-FFF1-8E48-A17A-386DB9CCDD2C}"/>
              </a:ext>
            </a:extLst>
          </p:cNvPr>
          <p:cNvSpPr txBox="1">
            <a:spLocks noGrp="1"/>
          </p:cNvSpPr>
          <p:nvPr>
            <p:ph type="subTitle" idx="1"/>
          </p:nvPr>
        </p:nvSpPr>
        <p:spPr>
          <a:xfrm>
            <a:off x="1370694" y="3773491"/>
            <a:ext cx="9440037" cy="1049868"/>
          </a:xfrm>
        </p:spPr>
        <p:txBody>
          <a:bodyPr anchorCtr="1"/>
          <a:lstStyle>
            <a:lvl1pPr marL="0" indent="0" algn="ctr">
              <a:buNone/>
              <a:defRPr>
                <a:solidFill>
                  <a:srgbClr val="FFFFFF"/>
                </a:solidFill>
              </a:defRPr>
            </a:lvl1pPr>
          </a:lstStyle>
          <a:p>
            <a:pPr lvl="0"/>
            <a:r>
              <a:rPr lang="en-US"/>
              <a:t>Click to edit Master subtitle style</a:t>
            </a:r>
          </a:p>
        </p:txBody>
      </p:sp>
      <p:sp>
        <p:nvSpPr>
          <p:cNvPr id="4" name="Date Placeholder 3">
            <a:extLst>
              <a:ext uri="{FF2B5EF4-FFF2-40B4-BE49-F238E27FC236}">
                <a16:creationId xmlns:a16="http://schemas.microsoft.com/office/drawing/2014/main" id="{225F9350-17EE-B3F9-6997-2F1B47C5927A}"/>
              </a:ext>
            </a:extLst>
          </p:cNvPr>
          <p:cNvSpPr txBox="1">
            <a:spLocks noGrp="1"/>
          </p:cNvSpPr>
          <p:nvPr>
            <p:ph type="dt" sz="half" idx="7"/>
          </p:nvPr>
        </p:nvSpPr>
        <p:spPr/>
        <p:txBody>
          <a:bodyPr/>
          <a:lstStyle>
            <a:lvl1pPr>
              <a:defRPr/>
            </a:lvl1pPr>
          </a:lstStyle>
          <a:p>
            <a:pPr lvl="0"/>
            <a:fld id="{775E627B-12E9-436D-94B9-238DBAC1B8B9}" type="datetime1">
              <a:rPr lang="en-US"/>
              <a:pPr lvl="0"/>
              <a:t>12/6/2022</a:t>
            </a:fld>
            <a:endParaRPr lang="en-US"/>
          </a:p>
        </p:txBody>
      </p:sp>
      <p:sp>
        <p:nvSpPr>
          <p:cNvPr id="5" name="Footer Placeholder 4">
            <a:extLst>
              <a:ext uri="{FF2B5EF4-FFF2-40B4-BE49-F238E27FC236}">
                <a16:creationId xmlns:a16="http://schemas.microsoft.com/office/drawing/2014/main" id="{672B92E5-1B63-ACCA-98C1-7802A1ECDD24}"/>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BB3477AE-E95E-F939-4C59-1EE5426089EB}"/>
              </a:ext>
            </a:extLst>
          </p:cNvPr>
          <p:cNvSpPr txBox="1">
            <a:spLocks noGrp="1"/>
          </p:cNvSpPr>
          <p:nvPr>
            <p:ph type="sldNum" sz="quarter" idx="8"/>
          </p:nvPr>
        </p:nvSpPr>
        <p:spPr/>
        <p:txBody>
          <a:bodyPr/>
          <a:lstStyle>
            <a:lvl1pPr>
              <a:defRPr/>
            </a:lvl1pPr>
          </a:lstStyle>
          <a:p>
            <a:pPr lvl="0"/>
            <a:fld id="{5CECD9BD-7B8B-4C28-B0ED-5A5371E8DDC5}" type="slidenum">
              <a:t>‹#›</a:t>
            </a:fld>
            <a:endParaRPr lang="en-US"/>
          </a:p>
        </p:txBody>
      </p:sp>
    </p:spTree>
    <p:extLst>
      <p:ext uri="{BB962C8B-B14F-4D97-AF65-F5344CB8AC3E}">
        <p14:creationId xmlns:p14="http://schemas.microsoft.com/office/powerpoint/2010/main" val="134992033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B65D1-DDCC-3BFE-A903-C606A9D98620}"/>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1A121959-D22C-F4EF-5AEC-9408D24D83AF}"/>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1E975D-C5E8-6324-3750-45EA263D7A7A}"/>
              </a:ext>
            </a:extLst>
          </p:cNvPr>
          <p:cNvSpPr txBox="1">
            <a:spLocks noGrp="1"/>
          </p:cNvSpPr>
          <p:nvPr>
            <p:ph type="dt" sz="half" idx="7"/>
          </p:nvPr>
        </p:nvSpPr>
        <p:spPr/>
        <p:txBody>
          <a:bodyPr/>
          <a:lstStyle>
            <a:lvl1pPr>
              <a:defRPr/>
            </a:lvl1pPr>
          </a:lstStyle>
          <a:p>
            <a:pPr lvl="0"/>
            <a:fld id="{88C9FAFE-1C58-465C-A6CB-3C106F64D7B7}" type="datetime1">
              <a:rPr lang="en-US"/>
              <a:pPr lvl="0"/>
              <a:t>12/6/2022</a:t>
            </a:fld>
            <a:endParaRPr lang="en-US"/>
          </a:p>
        </p:txBody>
      </p:sp>
      <p:sp>
        <p:nvSpPr>
          <p:cNvPr id="5" name="Footer Placeholder 4">
            <a:extLst>
              <a:ext uri="{FF2B5EF4-FFF2-40B4-BE49-F238E27FC236}">
                <a16:creationId xmlns:a16="http://schemas.microsoft.com/office/drawing/2014/main" id="{510A5C33-8F95-1C3A-E221-3BAD3C750CC1}"/>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2FB0A167-6F9C-B895-DE0D-4EA625E4633A}"/>
              </a:ext>
            </a:extLst>
          </p:cNvPr>
          <p:cNvSpPr txBox="1">
            <a:spLocks noGrp="1"/>
          </p:cNvSpPr>
          <p:nvPr>
            <p:ph type="sldNum" sz="quarter" idx="8"/>
          </p:nvPr>
        </p:nvSpPr>
        <p:spPr/>
        <p:txBody>
          <a:bodyPr/>
          <a:lstStyle>
            <a:lvl1pPr>
              <a:defRPr/>
            </a:lvl1pPr>
          </a:lstStyle>
          <a:p>
            <a:pPr lvl="0"/>
            <a:fld id="{410000C7-7BC2-4D94-9B8F-87A10A792370}" type="slidenum">
              <a:t>‹#›</a:t>
            </a:fld>
            <a:endParaRPr lang="en-US"/>
          </a:p>
        </p:txBody>
      </p:sp>
    </p:spTree>
    <p:extLst>
      <p:ext uri="{BB962C8B-B14F-4D97-AF65-F5344CB8AC3E}">
        <p14:creationId xmlns:p14="http://schemas.microsoft.com/office/powerpoint/2010/main" val="163538382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4E6D-1EDE-17D4-8DC0-A4F20AE4B870}"/>
              </a:ext>
            </a:extLst>
          </p:cNvPr>
          <p:cNvSpPr txBox="1">
            <a:spLocks noGrp="1"/>
          </p:cNvSpPr>
          <p:nvPr>
            <p:ph type="title"/>
          </p:nvPr>
        </p:nvSpPr>
        <p:spPr>
          <a:xfrm>
            <a:off x="1295403" y="1761070"/>
            <a:ext cx="9590547" cy="1828809"/>
          </a:xfrm>
        </p:spPr>
        <p:txBody>
          <a:bodyPr anchor="b"/>
          <a:lstStyle>
            <a:lvl1pPr>
              <a:defRPr sz="4000"/>
            </a:lvl1pPr>
          </a:lstStyle>
          <a:p>
            <a:pPr lvl="0"/>
            <a:r>
              <a:rPr lang="en-US"/>
              <a:t>Click to edit Master title style</a:t>
            </a:r>
          </a:p>
        </p:txBody>
      </p:sp>
      <p:sp>
        <p:nvSpPr>
          <p:cNvPr id="3" name="Text Placeholder 2">
            <a:extLst>
              <a:ext uri="{FF2B5EF4-FFF2-40B4-BE49-F238E27FC236}">
                <a16:creationId xmlns:a16="http://schemas.microsoft.com/office/drawing/2014/main" id="{3F5B7F75-A209-2C8B-DE12-56BB66AF8D5A}"/>
              </a:ext>
            </a:extLst>
          </p:cNvPr>
          <p:cNvSpPr txBox="1">
            <a:spLocks noGrp="1"/>
          </p:cNvSpPr>
          <p:nvPr>
            <p:ph type="body" idx="1"/>
          </p:nvPr>
        </p:nvSpPr>
        <p:spPr>
          <a:xfrm>
            <a:off x="1295403" y="3763441"/>
            <a:ext cx="9590547" cy="1333496"/>
          </a:xfrm>
        </p:spPr>
        <p:txBody>
          <a:bodyPr anchorCtr="1"/>
          <a:lstStyle>
            <a:lvl1pPr marL="0" indent="0" algn="ctr">
              <a:spcBef>
                <a:spcPts val="500"/>
              </a:spcBef>
              <a:buNone/>
              <a:defRPr sz="2000">
                <a:solidFill>
                  <a:srgbClr val="FFFFFF"/>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3C305DD1-F7DB-99EB-6698-110FB1D13EC4}"/>
              </a:ext>
            </a:extLst>
          </p:cNvPr>
          <p:cNvSpPr txBox="1">
            <a:spLocks noGrp="1"/>
          </p:cNvSpPr>
          <p:nvPr>
            <p:ph type="dt" sz="half" idx="7"/>
          </p:nvPr>
        </p:nvSpPr>
        <p:spPr/>
        <p:txBody>
          <a:bodyPr/>
          <a:lstStyle>
            <a:lvl1pPr>
              <a:defRPr/>
            </a:lvl1pPr>
          </a:lstStyle>
          <a:p>
            <a:pPr lvl="0"/>
            <a:fld id="{8EA8216D-D602-46A2-9D33-708EEC890883}" type="datetime1">
              <a:rPr lang="en-US"/>
              <a:pPr lvl="0"/>
              <a:t>12/6/2022</a:t>
            </a:fld>
            <a:endParaRPr lang="en-US"/>
          </a:p>
        </p:txBody>
      </p:sp>
      <p:sp>
        <p:nvSpPr>
          <p:cNvPr id="5" name="Footer Placeholder 4">
            <a:extLst>
              <a:ext uri="{FF2B5EF4-FFF2-40B4-BE49-F238E27FC236}">
                <a16:creationId xmlns:a16="http://schemas.microsoft.com/office/drawing/2014/main" id="{58967419-3530-B869-F5F3-57A405D2017D}"/>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F6D13762-99EA-E4E7-F3A6-74D57B6FF7C1}"/>
              </a:ext>
            </a:extLst>
          </p:cNvPr>
          <p:cNvSpPr txBox="1">
            <a:spLocks noGrp="1"/>
          </p:cNvSpPr>
          <p:nvPr>
            <p:ph type="sldNum" sz="quarter" idx="8"/>
          </p:nvPr>
        </p:nvSpPr>
        <p:spPr/>
        <p:txBody>
          <a:bodyPr/>
          <a:lstStyle>
            <a:lvl1pPr>
              <a:defRPr/>
            </a:lvl1pPr>
          </a:lstStyle>
          <a:p>
            <a:pPr lvl="0"/>
            <a:fld id="{95B2BCD6-8A92-4893-BFF5-90B7F3B072F9}" type="slidenum">
              <a:t>‹#›</a:t>
            </a:fld>
            <a:endParaRPr lang="en-US"/>
          </a:p>
        </p:txBody>
      </p:sp>
    </p:spTree>
    <p:extLst>
      <p:ext uri="{BB962C8B-B14F-4D97-AF65-F5344CB8AC3E}">
        <p14:creationId xmlns:p14="http://schemas.microsoft.com/office/powerpoint/2010/main" val="1215755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5A10-372A-A220-77EB-19FEEB59F324}"/>
              </a:ext>
            </a:extLst>
          </p:cNvPr>
          <p:cNvSpPr txBox="1">
            <a:spLocks noGrp="1"/>
          </p:cNvSpPr>
          <p:nvPr>
            <p:ph type="title"/>
          </p:nvPr>
        </p:nvSpPr>
        <p:spPr>
          <a:xfrm>
            <a:off x="913796" y="609603"/>
            <a:ext cx="10353760" cy="1261872"/>
          </a:xfrm>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F0027C1E-EB97-6409-E139-AA2282A95896}"/>
              </a:ext>
            </a:extLst>
          </p:cNvPr>
          <p:cNvSpPr txBox="1">
            <a:spLocks noGrp="1"/>
          </p:cNvSpPr>
          <p:nvPr>
            <p:ph idx="1"/>
          </p:nvPr>
        </p:nvSpPr>
        <p:spPr>
          <a:xfrm>
            <a:off x="913796" y="2076446"/>
            <a:ext cx="4856844" cy="3622669"/>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73493B-14DB-F420-5C12-1137B0FB3613}"/>
              </a:ext>
            </a:extLst>
          </p:cNvPr>
          <p:cNvSpPr txBox="1">
            <a:spLocks noGrp="1"/>
          </p:cNvSpPr>
          <p:nvPr>
            <p:ph idx="2"/>
          </p:nvPr>
        </p:nvSpPr>
        <p:spPr>
          <a:xfrm>
            <a:off x="6410712" y="2076446"/>
            <a:ext cx="4856844" cy="3622669"/>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F37E5C-2300-1A55-03A0-F3A4D4DB107E}"/>
              </a:ext>
            </a:extLst>
          </p:cNvPr>
          <p:cNvSpPr txBox="1">
            <a:spLocks noGrp="1"/>
          </p:cNvSpPr>
          <p:nvPr>
            <p:ph type="dt" sz="half" idx="7"/>
          </p:nvPr>
        </p:nvSpPr>
        <p:spPr/>
        <p:txBody>
          <a:bodyPr/>
          <a:lstStyle>
            <a:lvl1pPr>
              <a:defRPr/>
            </a:lvl1pPr>
          </a:lstStyle>
          <a:p>
            <a:pPr lvl="0"/>
            <a:fld id="{9D0FE343-A23A-4F62-B0E5-A287CB6A4A1A}" type="datetime1">
              <a:rPr lang="en-US"/>
              <a:pPr lvl="0"/>
              <a:t>12/6/2022</a:t>
            </a:fld>
            <a:endParaRPr lang="en-US"/>
          </a:p>
        </p:txBody>
      </p:sp>
      <p:sp>
        <p:nvSpPr>
          <p:cNvPr id="6" name="Footer Placeholder 5">
            <a:extLst>
              <a:ext uri="{FF2B5EF4-FFF2-40B4-BE49-F238E27FC236}">
                <a16:creationId xmlns:a16="http://schemas.microsoft.com/office/drawing/2014/main" id="{17F32FB1-B757-6046-8F04-77274817AE0A}"/>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C9F98C38-D3C6-A8C0-5679-C5E87291A7AA}"/>
              </a:ext>
            </a:extLst>
          </p:cNvPr>
          <p:cNvSpPr txBox="1">
            <a:spLocks noGrp="1"/>
          </p:cNvSpPr>
          <p:nvPr>
            <p:ph type="sldNum" sz="quarter" idx="8"/>
          </p:nvPr>
        </p:nvSpPr>
        <p:spPr/>
        <p:txBody>
          <a:bodyPr/>
          <a:lstStyle>
            <a:lvl1pPr>
              <a:defRPr/>
            </a:lvl1pPr>
          </a:lstStyle>
          <a:p>
            <a:pPr lvl="0"/>
            <a:fld id="{1092B15B-217F-49FB-970C-D1E3FAD2A8B1}" type="slidenum">
              <a:t>‹#›</a:t>
            </a:fld>
            <a:endParaRPr lang="en-US"/>
          </a:p>
        </p:txBody>
      </p:sp>
    </p:spTree>
    <p:extLst>
      <p:ext uri="{BB962C8B-B14F-4D97-AF65-F5344CB8AC3E}">
        <p14:creationId xmlns:p14="http://schemas.microsoft.com/office/powerpoint/2010/main" val="319227780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 name="Picture 19" descr="Slate-V2-HD-compPhotoInset.png">
            <a:extLst>
              <a:ext uri="{FF2B5EF4-FFF2-40B4-BE49-F238E27FC236}">
                <a16:creationId xmlns:a16="http://schemas.microsoft.com/office/drawing/2014/main" id="{76462EA6-CC2D-7A2A-FF2E-3E96010C45BF}"/>
              </a:ext>
            </a:extLst>
          </p:cNvPr>
          <p:cNvPicPr>
            <a:picLocks noChangeAspect="1"/>
          </p:cNvPicPr>
          <p:nvPr/>
        </p:nvPicPr>
        <p:blipFill>
          <a:blip r:embed="rId2"/>
          <a:stretch>
            <a:fillRect/>
          </a:stretch>
        </p:blipFill>
        <p:spPr>
          <a:xfrm>
            <a:off x="913796" y="1734507"/>
            <a:ext cx="5029200" cy="4099959"/>
          </a:xfrm>
          <a:prstGeom prst="rect">
            <a:avLst/>
          </a:prstGeom>
          <a:noFill/>
          <a:ln cap="flat">
            <a:noFill/>
          </a:ln>
        </p:spPr>
      </p:pic>
      <p:pic>
        <p:nvPicPr>
          <p:cNvPr id="3" name="Picture 20" descr="Slate-V2-HD-compPhotoInset.png">
            <a:extLst>
              <a:ext uri="{FF2B5EF4-FFF2-40B4-BE49-F238E27FC236}">
                <a16:creationId xmlns:a16="http://schemas.microsoft.com/office/drawing/2014/main" id="{77033092-F44F-80D0-9B02-072673761C6C}"/>
              </a:ext>
            </a:extLst>
          </p:cNvPr>
          <p:cNvPicPr>
            <a:picLocks noChangeAspect="1"/>
          </p:cNvPicPr>
          <p:nvPr/>
        </p:nvPicPr>
        <p:blipFill>
          <a:blip r:embed="rId2"/>
          <a:stretch>
            <a:fillRect/>
          </a:stretch>
        </p:blipFill>
        <p:spPr>
          <a:xfrm>
            <a:off x="6238356" y="1734507"/>
            <a:ext cx="5029200" cy="4099959"/>
          </a:xfrm>
          <a:prstGeom prst="rect">
            <a:avLst/>
          </a:prstGeom>
          <a:noFill/>
          <a:ln cap="flat">
            <a:noFill/>
          </a:ln>
        </p:spPr>
      </p:pic>
      <p:sp>
        <p:nvSpPr>
          <p:cNvPr id="4" name="Title 1">
            <a:extLst>
              <a:ext uri="{FF2B5EF4-FFF2-40B4-BE49-F238E27FC236}">
                <a16:creationId xmlns:a16="http://schemas.microsoft.com/office/drawing/2014/main" id="{03883339-AD32-A010-0043-A50F12F47B54}"/>
              </a:ext>
            </a:extLst>
          </p:cNvPr>
          <p:cNvSpPr txBox="1">
            <a:spLocks noGrp="1"/>
          </p:cNvSpPr>
          <p:nvPr>
            <p:ph type="title"/>
          </p:nvPr>
        </p:nvSpPr>
        <p:spPr>
          <a:xfrm>
            <a:off x="913796" y="609603"/>
            <a:ext cx="10353760" cy="970452"/>
          </a:xfrm>
        </p:spPr>
        <p:txBody>
          <a:bodyPr/>
          <a:lstStyle>
            <a:lvl1pPr>
              <a:defRPr/>
            </a:lvl1pPr>
          </a:lstStyle>
          <a:p>
            <a:pPr lvl="0"/>
            <a:r>
              <a:rPr lang="en-US"/>
              <a:t>Click to edit Master title style</a:t>
            </a:r>
          </a:p>
        </p:txBody>
      </p:sp>
      <p:sp>
        <p:nvSpPr>
          <p:cNvPr id="5" name="Text Placeholder 2">
            <a:extLst>
              <a:ext uri="{FF2B5EF4-FFF2-40B4-BE49-F238E27FC236}">
                <a16:creationId xmlns:a16="http://schemas.microsoft.com/office/drawing/2014/main" id="{9C3B2EE4-773F-E927-3D69-7869E2EE1A1D}"/>
              </a:ext>
            </a:extLst>
          </p:cNvPr>
          <p:cNvSpPr txBox="1">
            <a:spLocks noGrp="1"/>
          </p:cNvSpPr>
          <p:nvPr>
            <p:ph type="body" idx="1"/>
          </p:nvPr>
        </p:nvSpPr>
        <p:spPr>
          <a:xfrm>
            <a:off x="1046009" y="1855153"/>
            <a:ext cx="4764764" cy="692493"/>
          </a:xfrm>
        </p:spPr>
        <p:txBody>
          <a:bodyPr anchor="b" anchorCtr="1">
            <a:noAutofit/>
          </a:bodyPr>
          <a:lstStyle>
            <a:lvl1pPr marL="0" indent="0" algn="ctr">
              <a:buNone/>
              <a:defRPr sz="2400"/>
            </a:lvl1pPr>
          </a:lstStyle>
          <a:p>
            <a:pPr lvl="0"/>
            <a:r>
              <a:rPr lang="en-US"/>
              <a:t>Click to edit Master text styles</a:t>
            </a:r>
          </a:p>
        </p:txBody>
      </p:sp>
      <p:sp>
        <p:nvSpPr>
          <p:cNvPr id="6" name="Content Placeholder 3">
            <a:extLst>
              <a:ext uri="{FF2B5EF4-FFF2-40B4-BE49-F238E27FC236}">
                <a16:creationId xmlns:a16="http://schemas.microsoft.com/office/drawing/2014/main" id="{7277DADB-1CE9-2687-146B-D64B88C89A36}"/>
              </a:ext>
            </a:extLst>
          </p:cNvPr>
          <p:cNvSpPr txBox="1">
            <a:spLocks noGrp="1"/>
          </p:cNvSpPr>
          <p:nvPr>
            <p:ph idx="2"/>
          </p:nvPr>
        </p:nvSpPr>
        <p:spPr>
          <a:xfrm>
            <a:off x="1046009" y="2702106"/>
            <a:ext cx="4764764" cy="3043534"/>
          </a:xfrm>
        </p:spPr>
        <p:txBody>
          <a:bodyPr/>
          <a:lstStyle>
            <a:lvl1pPr>
              <a:spcBef>
                <a:spcPts val="400"/>
              </a:spcBef>
              <a:defRPr sz="1800"/>
            </a:lvl1pPr>
            <a:lvl2pPr>
              <a:spcBef>
                <a:spcPts val="400"/>
              </a:spcBef>
              <a:defRPr sz="1600"/>
            </a:lvl2pPr>
            <a:lvl3pPr>
              <a:spcBef>
                <a:spcPts val="300"/>
              </a:spcBef>
              <a:defRPr sz="1400"/>
            </a:lvl3pPr>
            <a:lvl4pPr>
              <a:spcBef>
                <a:spcPts val="300"/>
              </a:spcBef>
              <a:defRPr sz="1200"/>
            </a:lvl4pPr>
            <a:lvl5pPr>
              <a:spcBef>
                <a:spcPts val="3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E30BB188-C7DA-241B-92A3-E232B9C267A5}"/>
              </a:ext>
            </a:extLst>
          </p:cNvPr>
          <p:cNvSpPr txBox="1">
            <a:spLocks noGrp="1"/>
          </p:cNvSpPr>
          <p:nvPr>
            <p:ph type="body" idx="3"/>
          </p:nvPr>
        </p:nvSpPr>
        <p:spPr>
          <a:xfrm>
            <a:off x="6363163" y="1855153"/>
            <a:ext cx="4779577" cy="692493"/>
          </a:xfrm>
        </p:spPr>
        <p:txBody>
          <a:bodyPr anchor="b" anchorCtr="1">
            <a:noAutofit/>
          </a:bodyPr>
          <a:lstStyle>
            <a:lvl1pPr marL="0" indent="0" algn="ctr">
              <a:buNone/>
              <a:defRPr sz="2400"/>
            </a:lvl1pPr>
          </a:lstStyle>
          <a:p>
            <a:pPr lvl="0"/>
            <a:r>
              <a:rPr lang="en-US"/>
              <a:t>Click to edit Master text styles</a:t>
            </a:r>
          </a:p>
        </p:txBody>
      </p:sp>
      <p:sp>
        <p:nvSpPr>
          <p:cNvPr id="8" name="Content Placeholder 5">
            <a:extLst>
              <a:ext uri="{FF2B5EF4-FFF2-40B4-BE49-F238E27FC236}">
                <a16:creationId xmlns:a16="http://schemas.microsoft.com/office/drawing/2014/main" id="{96F3E0C5-6EAC-C0CB-E7E1-52ECA9887EFF}"/>
              </a:ext>
            </a:extLst>
          </p:cNvPr>
          <p:cNvSpPr txBox="1">
            <a:spLocks noGrp="1"/>
          </p:cNvSpPr>
          <p:nvPr>
            <p:ph idx="4"/>
          </p:nvPr>
        </p:nvSpPr>
        <p:spPr>
          <a:xfrm>
            <a:off x="6363163" y="2702106"/>
            <a:ext cx="4779577" cy="3043534"/>
          </a:xfrm>
        </p:spPr>
        <p:txBody>
          <a:bodyPr/>
          <a:lstStyle>
            <a:lvl1pPr>
              <a:spcBef>
                <a:spcPts val="400"/>
              </a:spcBef>
              <a:defRPr sz="1800"/>
            </a:lvl1pPr>
            <a:lvl2pPr>
              <a:spcBef>
                <a:spcPts val="400"/>
              </a:spcBef>
              <a:defRPr sz="1600"/>
            </a:lvl2pPr>
            <a:lvl3pPr>
              <a:spcBef>
                <a:spcPts val="300"/>
              </a:spcBef>
              <a:defRPr sz="1400"/>
            </a:lvl3pPr>
            <a:lvl4pPr>
              <a:spcBef>
                <a:spcPts val="300"/>
              </a:spcBef>
              <a:defRPr sz="1200"/>
            </a:lvl4pPr>
            <a:lvl5pPr>
              <a:spcBef>
                <a:spcPts val="3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6">
            <a:extLst>
              <a:ext uri="{FF2B5EF4-FFF2-40B4-BE49-F238E27FC236}">
                <a16:creationId xmlns:a16="http://schemas.microsoft.com/office/drawing/2014/main" id="{E1D1968A-3CB3-C44A-4DA6-4D128EECF786}"/>
              </a:ext>
            </a:extLst>
          </p:cNvPr>
          <p:cNvSpPr txBox="1">
            <a:spLocks noGrp="1"/>
          </p:cNvSpPr>
          <p:nvPr>
            <p:ph type="dt" sz="half" idx="7"/>
          </p:nvPr>
        </p:nvSpPr>
        <p:spPr/>
        <p:txBody>
          <a:bodyPr/>
          <a:lstStyle>
            <a:lvl1pPr>
              <a:defRPr/>
            </a:lvl1pPr>
          </a:lstStyle>
          <a:p>
            <a:pPr lvl="0"/>
            <a:fld id="{FC24BD1B-8428-4250-B0C5-76199A8DC10D}" type="datetime1">
              <a:rPr lang="en-US"/>
              <a:pPr lvl="0"/>
              <a:t>12/6/2022</a:t>
            </a:fld>
            <a:endParaRPr lang="en-US"/>
          </a:p>
        </p:txBody>
      </p:sp>
      <p:sp>
        <p:nvSpPr>
          <p:cNvPr id="10" name="Footer Placeholder 7">
            <a:extLst>
              <a:ext uri="{FF2B5EF4-FFF2-40B4-BE49-F238E27FC236}">
                <a16:creationId xmlns:a16="http://schemas.microsoft.com/office/drawing/2014/main" id="{D0498FDA-D04B-D9D8-73C8-4EACFC2669FE}"/>
              </a:ext>
            </a:extLst>
          </p:cNvPr>
          <p:cNvSpPr txBox="1">
            <a:spLocks noGrp="1"/>
          </p:cNvSpPr>
          <p:nvPr>
            <p:ph type="ftr" sz="quarter" idx="9"/>
          </p:nvPr>
        </p:nvSpPr>
        <p:spPr/>
        <p:txBody>
          <a:bodyPr/>
          <a:lstStyle>
            <a:lvl1pPr>
              <a:defRPr/>
            </a:lvl1pPr>
          </a:lstStyle>
          <a:p>
            <a:pPr lvl="0"/>
            <a:endParaRPr lang="en-US"/>
          </a:p>
        </p:txBody>
      </p:sp>
      <p:sp>
        <p:nvSpPr>
          <p:cNvPr id="11" name="Slide Number Placeholder 8">
            <a:extLst>
              <a:ext uri="{FF2B5EF4-FFF2-40B4-BE49-F238E27FC236}">
                <a16:creationId xmlns:a16="http://schemas.microsoft.com/office/drawing/2014/main" id="{82205AEA-0E5B-1F58-0F9F-E946A00D399A}"/>
              </a:ext>
            </a:extLst>
          </p:cNvPr>
          <p:cNvSpPr txBox="1">
            <a:spLocks noGrp="1"/>
          </p:cNvSpPr>
          <p:nvPr>
            <p:ph type="sldNum" sz="quarter" idx="8"/>
          </p:nvPr>
        </p:nvSpPr>
        <p:spPr/>
        <p:txBody>
          <a:bodyPr/>
          <a:lstStyle>
            <a:lvl1pPr>
              <a:defRPr/>
            </a:lvl1pPr>
          </a:lstStyle>
          <a:p>
            <a:pPr lvl="0"/>
            <a:fld id="{197D36D8-7C5F-4B19-94C8-22115F1C3C75}" type="slidenum">
              <a:t>‹#›</a:t>
            </a:fld>
            <a:endParaRPr lang="en-US"/>
          </a:p>
        </p:txBody>
      </p:sp>
    </p:spTree>
    <p:extLst>
      <p:ext uri="{BB962C8B-B14F-4D97-AF65-F5344CB8AC3E}">
        <p14:creationId xmlns:p14="http://schemas.microsoft.com/office/powerpoint/2010/main" val="3015444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FC82D-9321-6AD3-D9EB-603037B5F76A}"/>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41AFB990-25D0-B091-6F47-6671F197D713}"/>
              </a:ext>
            </a:extLst>
          </p:cNvPr>
          <p:cNvSpPr txBox="1">
            <a:spLocks noGrp="1"/>
          </p:cNvSpPr>
          <p:nvPr>
            <p:ph type="dt" sz="half" idx="7"/>
          </p:nvPr>
        </p:nvSpPr>
        <p:spPr/>
        <p:txBody>
          <a:bodyPr/>
          <a:lstStyle>
            <a:lvl1pPr>
              <a:defRPr/>
            </a:lvl1pPr>
          </a:lstStyle>
          <a:p>
            <a:pPr lvl="0"/>
            <a:fld id="{878CA8AB-6579-442B-9AF9-61797E9B0A15}" type="datetime1">
              <a:rPr lang="en-US"/>
              <a:pPr lvl="0"/>
              <a:t>12/6/2022</a:t>
            </a:fld>
            <a:endParaRPr lang="en-US"/>
          </a:p>
        </p:txBody>
      </p:sp>
      <p:sp>
        <p:nvSpPr>
          <p:cNvPr id="4" name="Footer Placeholder 3">
            <a:extLst>
              <a:ext uri="{FF2B5EF4-FFF2-40B4-BE49-F238E27FC236}">
                <a16:creationId xmlns:a16="http://schemas.microsoft.com/office/drawing/2014/main" id="{BBB26A6A-B53E-B3BE-4175-BA9DE0EA86A0}"/>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E8040C8B-A0F0-36FD-20A6-D5819E65D980}"/>
              </a:ext>
            </a:extLst>
          </p:cNvPr>
          <p:cNvSpPr txBox="1">
            <a:spLocks noGrp="1"/>
          </p:cNvSpPr>
          <p:nvPr>
            <p:ph type="sldNum" sz="quarter" idx="8"/>
          </p:nvPr>
        </p:nvSpPr>
        <p:spPr/>
        <p:txBody>
          <a:bodyPr/>
          <a:lstStyle>
            <a:lvl1pPr>
              <a:defRPr/>
            </a:lvl1pPr>
          </a:lstStyle>
          <a:p>
            <a:pPr lvl="0"/>
            <a:fld id="{8CE6D19B-6B1A-415B-A778-CD6F89193AFD}" type="slidenum">
              <a:t>‹#›</a:t>
            </a:fld>
            <a:endParaRPr lang="en-US"/>
          </a:p>
        </p:txBody>
      </p:sp>
    </p:spTree>
    <p:extLst>
      <p:ext uri="{BB962C8B-B14F-4D97-AF65-F5344CB8AC3E}">
        <p14:creationId xmlns:p14="http://schemas.microsoft.com/office/powerpoint/2010/main" val="2772116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295E13-C86A-0519-4402-9F1D8C87197B}"/>
              </a:ext>
            </a:extLst>
          </p:cNvPr>
          <p:cNvSpPr txBox="1">
            <a:spLocks noGrp="1"/>
          </p:cNvSpPr>
          <p:nvPr>
            <p:ph type="dt" sz="half" idx="7"/>
          </p:nvPr>
        </p:nvSpPr>
        <p:spPr/>
        <p:txBody>
          <a:bodyPr/>
          <a:lstStyle>
            <a:lvl1pPr>
              <a:defRPr/>
            </a:lvl1pPr>
          </a:lstStyle>
          <a:p>
            <a:pPr lvl="0"/>
            <a:fld id="{877EE49E-B837-4D13-B6B9-151B427900FC}" type="datetime1">
              <a:rPr lang="en-US"/>
              <a:pPr lvl="0"/>
              <a:t>12/6/2022</a:t>
            </a:fld>
            <a:endParaRPr lang="en-US"/>
          </a:p>
        </p:txBody>
      </p:sp>
      <p:sp>
        <p:nvSpPr>
          <p:cNvPr id="3" name="Footer Placeholder 2">
            <a:extLst>
              <a:ext uri="{FF2B5EF4-FFF2-40B4-BE49-F238E27FC236}">
                <a16:creationId xmlns:a16="http://schemas.microsoft.com/office/drawing/2014/main" id="{4C180B04-72F7-CCCA-5877-B14963C34DDF}"/>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4637493F-DC88-AAFD-EEA9-47611A7B4A16}"/>
              </a:ext>
            </a:extLst>
          </p:cNvPr>
          <p:cNvSpPr txBox="1">
            <a:spLocks noGrp="1"/>
          </p:cNvSpPr>
          <p:nvPr>
            <p:ph type="sldNum" sz="quarter" idx="8"/>
          </p:nvPr>
        </p:nvSpPr>
        <p:spPr/>
        <p:txBody>
          <a:bodyPr/>
          <a:lstStyle>
            <a:lvl1pPr>
              <a:defRPr/>
            </a:lvl1pPr>
          </a:lstStyle>
          <a:p>
            <a:pPr lvl="0"/>
            <a:fld id="{59D84185-2D6F-481D-A3C0-042FA57E9D02}" type="slidenum">
              <a:t>‹#›</a:t>
            </a:fld>
            <a:endParaRPr lang="en-US"/>
          </a:p>
        </p:txBody>
      </p:sp>
    </p:spTree>
    <p:extLst>
      <p:ext uri="{BB962C8B-B14F-4D97-AF65-F5344CB8AC3E}">
        <p14:creationId xmlns:p14="http://schemas.microsoft.com/office/powerpoint/2010/main" val="3887225891"/>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19AF7-8C3B-D3D3-1174-11C3ABAAFA8B}"/>
              </a:ext>
            </a:extLst>
          </p:cNvPr>
          <p:cNvSpPr txBox="1">
            <a:spLocks noGrp="1"/>
          </p:cNvSpPr>
          <p:nvPr>
            <p:ph type="title"/>
          </p:nvPr>
        </p:nvSpPr>
        <p:spPr>
          <a:xfrm>
            <a:off x="913796" y="609603"/>
            <a:ext cx="3706886" cy="1821914"/>
          </a:xfrm>
        </p:spPr>
        <p:txBody>
          <a:bodyPr anchor="b"/>
          <a:lstStyle>
            <a:lvl1pPr>
              <a:defRPr sz="2800"/>
            </a:lvl1pPr>
          </a:lstStyle>
          <a:p>
            <a:pPr lvl="0"/>
            <a:r>
              <a:rPr lang="en-US"/>
              <a:t>Click to edit Master title style</a:t>
            </a:r>
          </a:p>
        </p:txBody>
      </p:sp>
      <p:sp>
        <p:nvSpPr>
          <p:cNvPr id="3" name="Content Placeholder 2">
            <a:extLst>
              <a:ext uri="{FF2B5EF4-FFF2-40B4-BE49-F238E27FC236}">
                <a16:creationId xmlns:a16="http://schemas.microsoft.com/office/drawing/2014/main" id="{0A595971-5D4F-7797-A35E-A8EFA4AA51AD}"/>
              </a:ext>
            </a:extLst>
          </p:cNvPr>
          <p:cNvSpPr txBox="1">
            <a:spLocks noGrp="1"/>
          </p:cNvSpPr>
          <p:nvPr>
            <p:ph idx="1"/>
          </p:nvPr>
        </p:nvSpPr>
        <p:spPr>
          <a:xfrm>
            <a:off x="4855628" y="609603"/>
            <a:ext cx="6411928" cy="5080004"/>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A2A3C7-3EAA-ADC4-19DA-46D1E9D29B6B}"/>
              </a:ext>
            </a:extLst>
          </p:cNvPr>
          <p:cNvSpPr txBox="1">
            <a:spLocks noGrp="1"/>
          </p:cNvSpPr>
          <p:nvPr>
            <p:ph type="body" idx="2"/>
          </p:nvPr>
        </p:nvSpPr>
        <p:spPr>
          <a:xfrm>
            <a:off x="913796" y="2673348"/>
            <a:ext cx="3706886" cy="3016248"/>
          </a:xfrm>
        </p:spPr>
        <p:txBody>
          <a:bodyPr anchorCtr="1"/>
          <a:lstStyle>
            <a:lvl1pPr marL="0" indent="0" algn="ctr">
              <a:spcBef>
                <a:spcPts val="400"/>
              </a:spcBef>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46517465-121F-1647-E4AA-5A389A057D9D}"/>
              </a:ext>
            </a:extLst>
          </p:cNvPr>
          <p:cNvSpPr txBox="1">
            <a:spLocks noGrp="1"/>
          </p:cNvSpPr>
          <p:nvPr>
            <p:ph type="dt" sz="half" idx="7"/>
          </p:nvPr>
        </p:nvSpPr>
        <p:spPr/>
        <p:txBody>
          <a:bodyPr/>
          <a:lstStyle>
            <a:lvl1pPr>
              <a:defRPr/>
            </a:lvl1pPr>
          </a:lstStyle>
          <a:p>
            <a:pPr lvl="0"/>
            <a:fld id="{697C5FB6-1798-4836-93DE-59D7217C78BD}" type="datetime1">
              <a:rPr lang="en-US"/>
              <a:pPr lvl="0"/>
              <a:t>12/6/2022</a:t>
            </a:fld>
            <a:endParaRPr lang="en-US"/>
          </a:p>
        </p:txBody>
      </p:sp>
      <p:sp>
        <p:nvSpPr>
          <p:cNvPr id="6" name="Footer Placeholder 5">
            <a:extLst>
              <a:ext uri="{FF2B5EF4-FFF2-40B4-BE49-F238E27FC236}">
                <a16:creationId xmlns:a16="http://schemas.microsoft.com/office/drawing/2014/main" id="{8012FDC2-CAE6-319E-5062-1EEE3A5654D1}"/>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D08D9A47-AC1B-33E9-EC61-3A1CAF5F4439}"/>
              </a:ext>
            </a:extLst>
          </p:cNvPr>
          <p:cNvSpPr txBox="1">
            <a:spLocks noGrp="1"/>
          </p:cNvSpPr>
          <p:nvPr>
            <p:ph type="sldNum" sz="quarter" idx="8"/>
          </p:nvPr>
        </p:nvSpPr>
        <p:spPr/>
        <p:txBody>
          <a:bodyPr/>
          <a:lstStyle>
            <a:lvl1pPr>
              <a:defRPr/>
            </a:lvl1pPr>
          </a:lstStyle>
          <a:p>
            <a:pPr lvl="0"/>
            <a:fld id="{EEF1F6DD-5F29-4593-966D-D5FED55593A5}" type="slidenum">
              <a:t>‹#›</a:t>
            </a:fld>
            <a:endParaRPr lang="en-US"/>
          </a:p>
        </p:txBody>
      </p:sp>
    </p:spTree>
    <p:extLst>
      <p:ext uri="{BB962C8B-B14F-4D97-AF65-F5344CB8AC3E}">
        <p14:creationId xmlns:p14="http://schemas.microsoft.com/office/powerpoint/2010/main" val="334143643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C9AB0-115C-4353-901A-F734FC9E1267}"/>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956797AE-A740-998B-0E86-F045F9B714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D942A57B-8C10-4625-FFB1-9C04A381B55C}"/>
              </a:ext>
            </a:extLst>
          </p:cNvPr>
          <p:cNvSpPr>
            <a:spLocks noGrp="1"/>
          </p:cNvSpPr>
          <p:nvPr>
            <p:ph type="dt" sz="half" idx="10"/>
          </p:nvPr>
        </p:nvSpPr>
        <p:spPr/>
        <p:txBody>
          <a:bodyPr/>
          <a:lstStyle/>
          <a:p>
            <a:fld id="{49B9C9BD-F567-4336-A44A-2906A9F61281}" type="datetimeFigureOut">
              <a:rPr lang="en-IE" smtClean="0"/>
              <a:t>06/12/2022</a:t>
            </a:fld>
            <a:endParaRPr lang="en-IE"/>
          </a:p>
        </p:txBody>
      </p:sp>
      <p:sp>
        <p:nvSpPr>
          <p:cNvPr id="5" name="Footer Placeholder 4">
            <a:extLst>
              <a:ext uri="{FF2B5EF4-FFF2-40B4-BE49-F238E27FC236}">
                <a16:creationId xmlns:a16="http://schemas.microsoft.com/office/drawing/2014/main" id="{12CD4A02-198E-3A7C-90F6-D27E53EA9A5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E5846024-93FA-92E2-3B68-CB6CD0BB9770}"/>
              </a:ext>
            </a:extLst>
          </p:cNvPr>
          <p:cNvSpPr>
            <a:spLocks noGrp="1"/>
          </p:cNvSpPr>
          <p:nvPr>
            <p:ph type="sldNum" sz="quarter" idx="12"/>
          </p:nvPr>
        </p:nvSpPr>
        <p:spPr/>
        <p:txBody>
          <a:bodyPr/>
          <a:lstStyle/>
          <a:p>
            <a:fld id="{344850C2-981F-4BE9-8058-69FA67260747}" type="slidenum">
              <a:rPr lang="en-IE" smtClean="0"/>
              <a:t>‹#›</a:t>
            </a:fld>
            <a:endParaRPr lang="en-IE"/>
          </a:p>
        </p:txBody>
      </p:sp>
    </p:spTree>
    <p:extLst>
      <p:ext uri="{BB962C8B-B14F-4D97-AF65-F5344CB8AC3E}">
        <p14:creationId xmlns:p14="http://schemas.microsoft.com/office/powerpoint/2010/main" val="28158826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 name="Picture 21" descr="Slate-V2-HD-vertPhotoInset.png">
            <a:extLst>
              <a:ext uri="{FF2B5EF4-FFF2-40B4-BE49-F238E27FC236}">
                <a16:creationId xmlns:a16="http://schemas.microsoft.com/office/drawing/2014/main" id="{F55912FC-C2D2-BCCD-AED2-8FCA1E1B796A}"/>
              </a:ext>
            </a:extLst>
          </p:cNvPr>
          <p:cNvPicPr>
            <a:picLocks noChangeAspect="1"/>
          </p:cNvPicPr>
          <p:nvPr/>
        </p:nvPicPr>
        <p:blipFill>
          <a:blip r:embed="rId2"/>
          <a:stretch>
            <a:fillRect/>
          </a:stretch>
        </p:blipFill>
        <p:spPr>
          <a:xfrm>
            <a:off x="7293665" y="609603"/>
            <a:ext cx="3584164" cy="5204828"/>
          </a:xfrm>
          <a:prstGeom prst="rect">
            <a:avLst/>
          </a:prstGeom>
          <a:noFill/>
          <a:ln cap="flat">
            <a:noFill/>
          </a:ln>
        </p:spPr>
      </p:pic>
      <p:sp>
        <p:nvSpPr>
          <p:cNvPr id="3" name="Title 1">
            <a:extLst>
              <a:ext uri="{FF2B5EF4-FFF2-40B4-BE49-F238E27FC236}">
                <a16:creationId xmlns:a16="http://schemas.microsoft.com/office/drawing/2014/main" id="{EE628406-9F4E-E2F2-D2DD-91ADA62A436C}"/>
              </a:ext>
            </a:extLst>
          </p:cNvPr>
          <p:cNvSpPr txBox="1">
            <a:spLocks noGrp="1"/>
          </p:cNvSpPr>
          <p:nvPr>
            <p:ph type="title"/>
          </p:nvPr>
        </p:nvSpPr>
        <p:spPr>
          <a:xfrm>
            <a:off x="913796" y="763697"/>
            <a:ext cx="5707895" cy="1675555"/>
          </a:xfrm>
        </p:spPr>
        <p:txBody>
          <a:bodyPr anchor="b">
            <a:noAutofit/>
          </a:bodyPr>
          <a:lstStyle>
            <a:lvl1pPr>
              <a:defRPr sz="3200"/>
            </a:lvl1pPr>
          </a:lstStyle>
          <a:p>
            <a:pPr lvl="0"/>
            <a:r>
              <a:rPr lang="en-US"/>
              <a:t>Click to edit Master title style</a:t>
            </a:r>
          </a:p>
        </p:txBody>
      </p:sp>
      <p:sp>
        <p:nvSpPr>
          <p:cNvPr id="4" name="Picture Placeholder 2">
            <a:extLst>
              <a:ext uri="{FF2B5EF4-FFF2-40B4-BE49-F238E27FC236}">
                <a16:creationId xmlns:a16="http://schemas.microsoft.com/office/drawing/2014/main" id="{AAFC1024-535A-903C-4A65-2888BC1F2C47}"/>
              </a:ext>
            </a:extLst>
          </p:cNvPr>
          <p:cNvSpPr txBox="1">
            <a:spLocks noGrp="1"/>
          </p:cNvSpPr>
          <p:nvPr>
            <p:ph type="pic" idx="1"/>
          </p:nvPr>
        </p:nvSpPr>
        <p:spPr>
          <a:xfrm>
            <a:off x="7442548" y="763697"/>
            <a:ext cx="3275746" cy="4912824"/>
          </a:xfrm>
          <a:effectLst>
            <a:outerShdw dist="25399" dir="4439558" algn="tl">
              <a:srgbClr val="000000">
                <a:alpha val="36000"/>
              </a:srgbClr>
            </a:outerShdw>
          </a:effectLst>
        </p:spPr>
        <p:txBody>
          <a:bodyPr anchorCtr="1"/>
          <a:lstStyle>
            <a:lvl1pPr marL="0" indent="0" algn="ctr">
              <a:spcBef>
                <a:spcPts val="400"/>
              </a:spcBef>
              <a:buNone/>
              <a:defRPr sz="1600"/>
            </a:lvl1pPr>
          </a:lstStyle>
          <a:p>
            <a:pPr lvl="0"/>
            <a:r>
              <a:rPr lang="en-US"/>
              <a:t>Click icon to add picture</a:t>
            </a:r>
          </a:p>
        </p:txBody>
      </p:sp>
      <p:sp>
        <p:nvSpPr>
          <p:cNvPr id="5" name="Text Placeholder 3">
            <a:extLst>
              <a:ext uri="{FF2B5EF4-FFF2-40B4-BE49-F238E27FC236}">
                <a16:creationId xmlns:a16="http://schemas.microsoft.com/office/drawing/2014/main" id="{5206A912-B498-6266-DE63-0CA50762AA58}"/>
              </a:ext>
            </a:extLst>
          </p:cNvPr>
          <p:cNvSpPr txBox="1">
            <a:spLocks noGrp="1"/>
          </p:cNvSpPr>
          <p:nvPr>
            <p:ph type="body" idx="2"/>
          </p:nvPr>
        </p:nvSpPr>
        <p:spPr>
          <a:xfrm>
            <a:off x="1473701" y="2679694"/>
            <a:ext cx="4588093" cy="3135697"/>
          </a:xfrm>
        </p:spPr>
        <p:txBody>
          <a:bodyPr anchorCtr="1"/>
          <a:lstStyle>
            <a:lvl1pPr marL="0" indent="0" algn="ctr">
              <a:spcBef>
                <a:spcPts val="400"/>
              </a:spcBef>
              <a:buNone/>
              <a:defRPr sz="1600"/>
            </a:lvl1pPr>
          </a:lstStyle>
          <a:p>
            <a:pPr lvl="0"/>
            <a:r>
              <a:rPr lang="en-US"/>
              <a:t>Click to edit Master text styles</a:t>
            </a:r>
          </a:p>
        </p:txBody>
      </p:sp>
      <p:sp>
        <p:nvSpPr>
          <p:cNvPr id="6" name="Date Placeholder 4">
            <a:extLst>
              <a:ext uri="{FF2B5EF4-FFF2-40B4-BE49-F238E27FC236}">
                <a16:creationId xmlns:a16="http://schemas.microsoft.com/office/drawing/2014/main" id="{5F6604D6-61CA-8960-2809-8758634917E3}"/>
              </a:ext>
            </a:extLst>
          </p:cNvPr>
          <p:cNvSpPr txBox="1">
            <a:spLocks noGrp="1"/>
          </p:cNvSpPr>
          <p:nvPr>
            <p:ph type="dt" sz="half" idx="7"/>
          </p:nvPr>
        </p:nvSpPr>
        <p:spPr/>
        <p:txBody>
          <a:bodyPr/>
          <a:lstStyle>
            <a:lvl1pPr>
              <a:defRPr/>
            </a:lvl1pPr>
          </a:lstStyle>
          <a:p>
            <a:pPr lvl="0"/>
            <a:fld id="{91B45721-F672-4031-814E-5F222529BAE1}" type="datetime1">
              <a:rPr lang="en-US"/>
              <a:pPr lvl="0"/>
              <a:t>12/6/2022</a:t>
            </a:fld>
            <a:endParaRPr lang="en-US"/>
          </a:p>
        </p:txBody>
      </p:sp>
      <p:sp>
        <p:nvSpPr>
          <p:cNvPr id="7" name="Footer Placeholder 5">
            <a:extLst>
              <a:ext uri="{FF2B5EF4-FFF2-40B4-BE49-F238E27FC236}">
                <a16:creationId xmlns:a16="http://schemas.microsoft.com/office/drawing/2014/main" id="{4ACC595B-E961-1215-E35E-B39E9C0E0202}"/>
              </a:ext>
            </a:extLst>
          </p:cNvPr>
          <p:cNvSpPr txBox="1">
            <a:spLocks noGrp="1"/>
          </p:cNvSpPr>
          <p:nvPr>
            <p:ph type="ftr" sz="quarter" idx="9"/>
          </p:nvPr>
        </p:nvSpPr>
        <p:spPr/>
        <p:txBody>
          <a:bodyPr/>
          <a:lstStyle>
            <a:lvl1pPr>
              <a:defRPr/>
            </a:lvl1pPr>
          </a:lstStyle>
          <a:p>
            <a:pPr lvl="0"/>
            <a:endParaRPr lang="en-US"/>
          </a:p>
        </p:txBody>
      </p:sp>
      <p:sp>
        <p:nvSpPr>
          <p:cNvPr id="8" name="Slide Number Placeholder 6">
            <a:extLst>
              <a:ext uri="{FF2B5EF4-FFF2-40B4-BE49-F238E27FC236}">
                <a16:creationId xmlns:a16="http://schemas.microsoft.com/office/drawing/2014/main" id="{2263EBA8-D6CE-C38A-22FC-A7CC128D5D7C}"/>
              </a:ext>
            </a:extLst>
          </p:cNvPr>
          <p:cNvSpPr txBox="1">
            <a:spLocks noGrp="1"/>
          </p:cNvSpPr>
          <p:nvPr>
            <p:ph type="sldNum" sz="quarter" idx="8"/>
          </p:nvPr>
        </p:nvSpPr>
        <p:spPr/>
        <p:txBody>
          <a:bodyPr/>
          <a:lstStyle>
            <a:lvl1pPr>
              <a:defRPr/>
            </a:lvl1pPr>
          </a:lstStyle>
          <a:p>
            <a:pPr lvl="0"/>
            <a:fld id="{562A52F4-85BD-4BBF-98A1-FAEEBE9B9EED}" type="slidenum">
              <a:t>‹#›</a:t>
            </a:fld>
            <a:endParaRPr lang="en-US"/>
          </a:p>
        </p:txBody>
      </p:sp>
    </p:spTree>
    <p:extLst>
      <p:ext uri="{BB962C8B-B14F-4D97-AF65-F5344CB8AC3E}">
        <p14:creationId xmlns:p14="http://schemas.microsoft.com/office/powerpoint/2010/main" val="681988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2" name="Picture 15" descr="Slate-V2-HD-panoPhotoInset.png">
            <a:extLst>
              <a:ext uri="{FF2B5EF4-FFF2-40B4-BE49-F238E27FC236}">
                <a16:creationId xmlns:a16="http://schemas.microsoft.com/office/drawing/2014/main" id="{466BBEF4-ECE8-C72A-E302-C9DABEAB8A06}"/>
              </a:ext>
            </a:extLst>
          </p:cNvPr>
          <p:cNvPicPr>
            <a:picLocks noChangeAspect="1"/>
          </p:cNvPicPr>
          <p:nvPr/>
        </p:nvPicPr>
        <p:blipFill>
          <a:blip r:embed="rId2"/>
          <a:stretch>
            <a:fillRect/>
          </a:stretch>
        </p:blipFill>
        <p:spPr>
          <a:xfrm>
            <a:off x="1013886" y="547807"/>
            <a:ext cx="10141802" cy="3816806"/>
          </a:xfrm>
          <a:prstGeom prst="rect">
            <a:avLst/>
          </a:prstGeom>
          <a:noFill/>
          <a:ln cap="flat">
            <a:noFill/>
          </a:ln>
        </p:spPr>
      </p:pic>
      <p:sp>
        <p:nvSpPr>
          <p:cNvPr id="3" name="Title 1">
            <a:extLst>
              <a:ext uri="{FF2B5EF4-FFF2-40B4-BE49-F238E27FC236}">
                <a16:creationId xmlns:a16="http://schemas.microsoft.com/office/drawing/2014/main" id="{6BB1F5D4-5445-249F-8A4D-402D02A0B3C8}"/>
              </a:ext>
            </a:extLst>
          </p:cNvPr>
          <p:cNvSpPr txBox="1">
            <a:spLocks noGrp="1"/>
          </p:cNvSpPr>
          <p:nvPr>
            <p:ph type="title"/>
          </p:nvPr>
        </p:nvSpPr>
        <p:spPr>
          <a:xfrm>
            <a:off x="913805" y="4565251"/>
            <a:ext cx="10355323" cy="543473"/>
          </a:xfrm>
        </p:spPr>
        <p:txBody>
          <a:bodyPr anchor="b"/>
          <a:lstStyle>
            <a:lvl1pPr>
              <a:defRPr sz="2800"/>
            </a:lvl1pPr>
          </a:lstStyle>
          <a:p>
            <a:pPr lvl="0"/>
            <a:r>
              <a:rPr lang="en-US"/>
              <a:t>Click to edit Master title style</a:t>
            </a:r>
          </a:p>
        </p:txBody>
      </p:sp>
      <p:sp>
        <p:nvSpPr>
          <p:cNvPr id="4" name="Picture Placeholder 2">
            <a:extLst>
              <a:ext uri="{FF2B5EF4-FFF2-40B4-BE49-F238E27FC236}">
                <a16:creationId xmlns:a16="http://schemas.microsoft.com/office/drawing/2014/main" id="{F63CABF4-4A30-DC52-6280-DF3B779B4BB2}"/>
              </a:ext>
            </a:extLst>
          </p:cNvPr>
          <p:cNvSpPr txBox="1">
            <a:spLocks noGrp="1"/>
          </p:cNvSpPr>
          <p:nvPr>
            <p:ph type="pic" idx="4294967295"/>
          </p:nvPr>
        </p:nvSpPr>
        <p:spPr>
          <a:xfrm>
            <a:off x="1169353" y="695008"/>
            <a:ext cx="9845344" cy="3525670"/>
          </a:xfrm>
          <a:effectLst>
            <a:outerShdw dist="25399" dir="4439558" algn="tl">
              <a:srgbClr val="000000">
                <a:alpha val="36000"/>
              </a:srgbClr>
            </a:outerShdw>
          </a:effectLst>
        </p:spPr>
        <p:txBody>
          <a:bodyPr anchorCtr="1"/>
          <a:lstStyle>
            <a:lvl1pPr marL="0" indent="0" algn="ctr">
              <a:spcBef>
                <a:spcPts val="500"/>
              </a:spcBef>
              <a:buNone/>
              <a:defRPr sz="2000"/>
            </a:lvl1pPr>
          </a:lstStyle>
          <a:p>
            <a:pPr lvl="0"/>
            <a:r>
              <a:rPr lang="en-US"/>
              <a:t>Click icon to add picture</a:t>
            </a:r>
          </a:p>
        </p:txBody>
      </p:sp>
      <p:sp>
        <p:nvSpPr>
          <p:cNvPr id="5" name="Text Placeholder 3">
            <a:extLst>
              <a:ext uri="{FF2B5EF4-FFF2-40B4-BE49-F238E27FC236}">
                <a16:creationId xmlns:a16="http://schemas.microsoft.com/office/drawing/2014/main" id="{7D635F81-4C9B-1FC7-60DD-14C7D91FC0C7}"/>
              </a:ext>
            </a:extLst>
          </p:cNvPr>
          <p:cNvSpPr txBox="1">
            <a:spLocks noGrp="1"/>
          </p:cNvSpPr>
          <p:nvPr>
            <p:ph type="body" idx="4294967295"/>
          </p:nvPr>
        </p:nvSpPr>
        <p:spPr>
          <a:xfrm>
            <a:off x="913796" y="5247732"/>
            <a:ext cx="10353760" cy="543473"/>
          </a:xfrm>
        </p:spPr>
        <p:txBody>
          <a:bodyPr anchorCtr="1"/>
          <a:lstStyle>
            <a:lvl1pPr marL="0" indent="0" algn="ctr">
              <a:spcBef>
                <a:spcPts val="400"/>
              </a:spcBef>
              <a:buNone/>
              <a:defRPr sz="1600"/>
            </a:lvl1pPr>
          </a:lstStyle>
          <a:p>
            <a:pPr lvl="0"/>
            <a:r>
              <a:rPr lang="en-US"/>
              <a:t>Click to edit Master text styles</a:t>
            </a:r>
          </a:p>
        </p:txBody>
      </p:sp>
      <p:sp>
        <p:nvSpPr>
          <p:cNvPr id="6" name="Date Placeholder 4">
            <a:extLst>
              <a:ext uri="{FF2B5EF4-FFF2-40B4-BE49-F238E27FC236}">
                <a16:creationId xmlns:a16="http://schemas.microsoft.com/office/drawing/2014/main" id="{1CDDEEDE-FDB1-6319-5CAE-FEAB7D2B6A75}"/>
              </a:ext>
            </a:extLst>
          </p:cNvPr>
          <p:cNvSpPr txBox="1">
            <a:spLocks noGrp="1"/>
          </p:cNvSpPr>
          <p:nvPr>
            <p:ph type="dt" sz="half" idx="7"/>
          </p:nvPr>
        </p:nvSpPr>
        <p:spPr/>
        <p:txBody>
          <a:bodyPr/>
          <a:lstStyle>
            <a:lvl1pPr>
              <a:defRPr/>
            </a:lvl1pPr>
          </a:lstStyle>
          <a:p>
            <a:pPr lvl="0"/>
            <a:fld id="{E440F089-B10D-456F-A646-89FA9406DA0F}" type="datetime1">
              <a:rPr lang="en-US"/>
              <a:pPr lvl="0"/>
              <a:t>12/6/2022</a:t>
            </a:fld>
            <a:endParaRPr lang="en-US"/>
          </a:p>
        </p:txBody>
      </p:sp>
      <p:sp>
        <p:nvSpPr>
          <p:cNvPr id="7" name="Footer Placeholder 5">
            <a:extLst>
              <a:ext uri="{FF2B5EF4-FFF2-40B4-BE49-F238E27FC236}">
                <a16:creationId xmlns:a16="http://schemas.microsoft.com/office/drawing/2014/main" id="{346F6F63-9FDC-DDB7-A956-C73B9F660036}"/>
              </a:ext>
            </a:extLst>
          </p:cNvPr>
          <p:cNvSpPr txBox="1">
            <a:spLocks noGrp="1"/>
          </p:cNvSpPr>
          <p:nvPr>
            <p:ph type="ftr" sz="quarter" idx="9"/>
          </p:nvPr>
        </p:nvSpPr>
        <p:spPr/>
        <p:txBody>
          <a:bodyPr/>
          <a:lstStyle>
            <a:lvl1pPr>
              <a:defRPr/>
            </a:lvl1pPr>
          </a:lstStyle>
          <a:p>
            <a:pPr lvl="0"/>
            <a:endParaRPr lang="en-US"/>
          </a:p>
        </p:txBody>
      </p:sp>
      <p:sp>
        <p:nvSpPr>
          <p:cNvPr id="8" name="Slide Number Placeholder 6">
            <a:extLst>
              <a:ext uri="{FF2B5EF4-FFF2-40B4-BE49-F238E27FC236}">
                <a16:creationId xmlns:a16="http://schemas.microsoft.com/office/drawing/2014/main" id="{051E6A74-FCAB-18E4-BB3E-800AFDDA7F83}"/>
              </a:ext>
            </a:extLst>
          </p:cNvPr>
          <p:cNvSpPr txBox="1">
            <a:spLocks noGrp="1"/>
          </p:cNvSpPr>
          <p:nvPr>
            <p:ph type="sldNum" sz="quarter" idx="8"/>
          </p:nvPr>
        </p:nvSpPr>
        <p:spPr/>
        <p:txBody>
          <a:bodyPr/>
          <a:lstStyle>
            <a:lvl1pPr>
              <a:defRPr/>
            </a:lvl1pPr>
          </a:lstStyle>
          <a:p>
            <a:pPr lvl="0"/>
            <a:fld id="{ECB92D16-962B-4384-8F46-D2062550D649}" type="slidenum">
              <a:t>‹#›</a:t>
            </a:fld>
            <a:endParaRPr lang="en-US"/>
          </a:p>
        </p:txBody>
      </p:sp>
    </p:spTree>
    <p:extLst>
      <p:ext uri="{BB962C8B-B14F-4D97-AF65-F5344CB8AC3E}">
        <p14:creationId xmlns:p14="http://schemas.microsoft.com/office/powerpoint/2010/main" val="34895779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F464-0A63-612F-911F-BDA09ABBDC55}"/>
              </a:ext>
            </a:extLst>
          </p:cNvPr>
          <p:cNvSpPr txBox="1">
            <a:spLocks noGrp="1"/>
          </p:cNvSpPr>
          <p:nvPr>
            <p:ph type="title"/>
          </p:nvPr>
        </p:nvSpPr>
        <p:spPr>
          <a:xfrm>
            <a:off x="913796" y="608432"/>
            <a:ext cx="10353760" cy="3534348"/>
          </a:xfrm>
        </p:spPr>
        <p:txBody>
          <a:bodyPr/>
          <a:lstStyle>
            <a:lvl1pPr>
              <a:defRPr sz="4000"/>
            </a:lvl1pPr>
          </a:lstStyle>
          <a:p>
            <a:pPr lvl="0"/>
            <a:r>
              <a:rPr lang="en-US"/>
              <a:t>Click to edit Master title style</a:t>
            </a:r>
          </a:p>
        </p:txBody>
      </p:sp>
      <p:sp>
        <p:nvSpPr>
          <p:cNvPr id="3" name="Text Placeholder 3">
            <a:extLst>
              <a:ext uri="{FF2B5EF4-FFF2-40B4-BE49-F238E27FC236}">
                <a16:creationId xmlns:a16="http://schemas.microsoft.com/office/drawing/2014/main" id="{03D16ECC-1216-0883-78C9-541B0DBB0D82}"/>
              </a:ext>
            </a:extLst>
          </p:cNvPr>
          <p:cNvSpPr txBox="1">
            <a:spLocks noGrp="1"/>
          </p:cNvSpPr>
          <p:nvPr>
            <p:ph type="body" idx="4294967295"/>
          </p:nvPr>
        </p:nvSpPr>
        <p:spPr>
          <a:xfrm>
            <a:off x="913796" y="4295183"/>
            <a:ext cx="10353760" cy="1501828"/>
          </a:xfrm>
        </p:spPr>
        <p:txBody>
          <a:bodyPr anchor="ctr" anchorCtr="1"/>
          <a:lstStyle>
            <a:lvl1pPr marL="0" indent="0" algn="ctr">
              <a:spcBef>
                <a:spcPts val="400"/>
              </a:spcBef>
              <a:buNone/>
              <a:defRPr sz="1600"/>
            </a:lvl1pPr>
          </a:lstStyle>
          <a:p>
            <a:pPr lvl="0"/>
            <a:r>
              <a:rPr lang="en-US"/>
              <a:t>Click to edit Master text styles</a:t>
            </a:r>
          </a:p>
        </p:txBody>
      </p:sp>
      <p:sp>
        <p:nvSpPr>
          <p:cNvPr id="4" name="Date Placeholder 4">
            <a:extLst>
              <a:ext uri="{FF2B5EF4-FFF2-40B4-BE49-F238E27FC236}">
                <a16:creationId xmlns:a16="http://schemas.microsoft.com/office/drawing/2014/main" id="{FC4F481D-90AA-4FD6-E537-3D41E0D16ADA}"/>
              </a:ext>
            </a:extLst>
          </p:cNvPr>
          <p:cNvSpPr txBox="1">
            <a:spLocks noGrp="1"/>
          </p:cNvSpPr>
          <p:nvPr>
            <p:ph type="dt" sz="half" idx="7"/>
          </p:nvPr>
        </p:nvSpPr>
        <p:spPr/>
        <p:txBody>
          <a:bodyPr/>
          <a:lstStyle>
            <a:lvl1pPr>
              <a:defRPr/>
            </a:lvl1pPr>
          </a:lstStyle>
          <a:p>
            <a:pPr lvl="0"/>
            <a:fld id="{A5B4B396-EB44-4E82-B38A-9C525BA3E2D6}" type="datetime1">
              <a:rPr lang="en-US"/>
              <a:pPr lvl="0"/>
              <a:t>12/6/2022</a:t>
            </a:fld>
            <a:endParaRPr lang="en-US"/>
          </a:p>
        </p:txBody>
      </p:sp>
      <p:sp>
        <p:nvSpPr>
          <p:cNvPr id="5" name="Footer Placeholder 5">
            <a:extLst>
              <a:ext uri="{FF2B5EF4-FFF2-40B4-BE49-F238E27FC236}">
                <a16:creationId xmlns:a16="http://schemas.microsoft.com/office/drawing/2014/main" id="{840A47F5-1D78-3100-54F6-7AA185FF6BE0}"/>
              </a:ext>
            </a:extLst>
          </p:cNvPr>
          <p:cNvSpPr txBox="1">
            <a:spLocks noGrp="1"/>
          </p:cNvSpPr>
          <p:nvPr>
            <p:ph type="ftr" sz="quarter" idx="9"/>
          </p:nvPr>
        </p:nvSpPr>
        <p:spPr/>
        <p:txBody>
          <a:bodyPr/>
          <a:lstStyle>
            <a:lvl1pPr>
              <a:defRPr/>
            </a:lvl1pPr>
          </a:lstStyle>
          <a:p>
            <a:pPr lvl="0"/>
            <a:endParaRPr lang="en-US"/>
          </a:p>
        </p:txBody>
      </p:sp>
      <p:sp>
        <p:nvSpPr>
          <p:cNvPr id="6" name="Slide Number Placeholder 6">
            <a:extLst>
              <a:ext uri="{FF2B5EF4-FFF2-40B4-BE49-F238E27FC236}">
                <a16:creationId xmlns:a16="http://schemas.microsoft.com/office/drawing/2014/main" id="{2B3BD3B6-07CD-7E7D-7BCC-BC99D72807D7}"/>
              </a:ext>
            </a:extLst>
          </p:cNvPr>
          <p:cNvSpPr txBox="1">
            <a:spLocks noGrp="1"/>
          </p:cNvSpPr>
          <p:nvPr>
            <p:ph type="sldNum" sz="quarter" idx="8"/>
          </p:nvPr>
        </p:nvSpPr>
        <p:spPr/>
        <p:txBody>
          <a:bodyPr/>
          <a:lstStyle>
            <a:lvl1pPr>
              <a:defRPr/>
            </a:lvl1pPr>
          </a:lstStyle>
          <a:p>
            <a:pPr lvl="0"/>
            <a:fld id="{73707B37-CE5C-4C36-999E-DC3EAAB1138E}" type="slidenum">
              <a:t>‹#›</a:t>
            </a:fld>
            <a:endParaRPr lang="en-US"/>
          </a:p>
        </p:txBody>
      </p:sp>
    </p:spTree>
    <p:extLst>
      <p:ext uri="{BB962C8B-B14F-4D97-AF65-F5344CB8AC3E}">
        <p14:creationId xmlns:p14="http://schemas.microsoft.com/office/powerpoint/2010/main" val="14047139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17E41-EB9D-BCF8-569C-9159A14C19A1}"/>
              </a:ext>
            </a:extLst>
          </p:cNvPr>
          <p:cNvSpPr txBox="1">
            <a:spLocks noGrp="1"/>
          </p:cNvSpPr>
          <p:nvPr>
            <p:ph type="title"/>
          </p:nvPr>
        </p:nvSpPr>
        <p:spPr>
          <a:xfrm>
            <a:off x="1446215" y="609603"/>
            <a:ext cx="9302748" cy="2992904"/>
          </a:xfrm>
        </p:spPr>
        <p:txBody>
          <a:bodyPr/>
          <a:lstStyle>
            <a:lvl1pPr>
              <a:defRPr sz="3600"/>
            </a:lvl1pPr>
          </a:lstStyle>
          <a:p>
            <a:pPr lvl="0"/>
            <a:r>
              <a:rPr lang="en-US"/>
              <a:t>Click to edit Master title style</a:t>
            </a:r>
          </a:p>
        </p:txBody>
      </p:sp>
      <p:sp>
        <p:nvSpPr>
          <p:cNvPr id="3" name="Text Placeholder 3">
            <a:extLst>
              <a:ext uri="{FF2B5EF4-FFF2-40B4-BE49-F238E27FC236}">
                <a16:creationId xmlns:a16="http://schemas.microsoft.com/office/drawing/2014/main" id="{ECCB02F9-AA86-A173-80B4-28A375240048}"/>
              </a:ext>
            </a:extLst>
          </p:cNvPr>
          <p:cNvSpPr txBox="1">
            <a:spLocks noGrp="1"/>
          </p:cNvSpPr>
          <p:nvPr>
            <p:ph type="body" idx="4294967295"/>
          </p:nvPr>
        </p:nvSpPr>
        <p:spPr>
          <a:xfrm>
            <a:off x="1720644" y="3610032"/>
            <a:ext cx="8752298" cy="532747"/>
          </a:xfrm>
        </p:spPr>
        <p:txBody>
          <a:bodyPr/>
          <a:lstStyle>
            <a:lvl1pPr marL="0" indent="0" algn="r">
              <a:spcBef>
                <a:spcPts val="300"/>
              </a:spcBef>
              <a:buNone/>
              <a:defRPr sz="1400"/>
            </a:lvl1pPr>
          </a:lstStyle>
          <a:p>
            <a:pPr lvl="0"/>
            <a:r>
              <a:rPr lang="en-US"/>
              <a:t>Click to edit Master text styles</a:t>
            </a:r>
          </a:p>
        </p:txBody>
      </p:sp>
      <p:sp>
        <p:nvSpPr>
          <p:cNvPr id="4" name="Text Placeholder 3">
            <a:extLst>
              <a:ext uri="{FF2B5EF4-FFF2-40B4-BE49-F238E27FC236}">
                <a16:creationId xmlns:a16="http://schemas.microsoft.com/office/drawing/2014/main" id="{82F2D853-F5A7-14D7-24F7-E8B9E8A5185B}"/>
              </a:ext>
            </a:extLst>
          </p:cNvPr>
          <p:cNvSpPr txBox="1">
            <a:spLocks noGrp="1"/>
          </p:cNvSpPr>
          <p:nvPr>
            <p:ph type="body" idx="4294967295"/>
          </p:nvPr>
        </p:nvSpPr>
        <p:spPr>
          <a:xfrm>
            <a:off x="913796" y="4304355"/>
            <a:ext cx="10353760" cy="1489493"/>
          </a:xfrm>
        </p:spPr>
        <p:txBody>
          <a:bodyPr anchor="ctr" anchorCtr="1"/>
          <a:lstStyle>
            <a:lvl1pPr marL="0" indent="0" algn="ctr">
              <a:spcBef>
                <a:spcPts val="400"/>
              </a:spcBef>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AC3AD1D2-D26D-3D19-275A-B0E96ED0FD01}"/>
              </a:ext>
            </a:extLst>
          </p:cNvPr>
          <p:cNvSpPr txBox="1">
            <a:spLocks noGrp="1"/>
          </p:cNvSpPr>
          <p:nvPr>
            <p:ph type="dt" sz="half" idx="7"/>
          </p:nvPr>
        </p:nvSpPr>
        <p:spPr/>
        <p:txBody>
          <a:bodyPr/>
          <a:lstStyle>
            <a:lvl1pPr>
              <a:defRPr/>
            </a:lvl1pPr>
          </a:lstStyle>
          <a:p>
            <a:pPr lvl="0"/>
            <a:fld id="{01512000-CA9D-4D3C-91C9-09A101CB7A75}" type="datetime1">
              <a:rPr lang="en-US"/>
              <a:pPr lvl="0"/>
              <a:t>12/6/2022</a:t>
            </a:fld>
            <a:endParaRPr lang="en-US"/>
          </a:p>
        </p:txBody>
      </p:sp>
      <p:sp>
        <p:nvSpPr>
          <p:cNvPr id="6" name="Footer Placeholder 5">
            <a:extLst>
              <a:ext uri="{FF2B5EF4-FFF2-40B4-BE49-F238E27FC236}">
                <a16:creationId xmlns:a16="http://schemas.microsoft.com/office/drawing/2014/main" id="{129A8EF2-3C3A-E36F-F3C5-286AD0EA6BFE}"/>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6721FA29-86B7-95AA-4022-A54AC9F5AA5D}"/>
              </a:ext>
            </a:extLst>
          </p:cNvPr>
          <p:cNvSpPr txBox="1">
            <a:spLocks noGrp="1"/>
          </p:cNvSpPr>
          <p:nvPr>
            <p:ph type="sldNum" sz="quarter" idx="8"/>
          </p:nvPr>
        </p:nvSpPr>
        <p:spPr/>
        <p:txBody>
          <a:bodyPr/>
          <a:lstStyle>
            <a:lvl1pPr>
              <a:defRPr/>
            </a:lvl1pPr>
          </a:lstStyle>
          <a:p>
            <a:pPr lvl="0"/>
            <a:fld id="{2C1E1493-5E78-4B9E-A332-17CE34028333}" type="slidenum">
              <a:t>‹#›</a:t>
            </a:fld>
            <a:endParaRPr lang="en-US"/>
          </a:p>
        </p:txBody>
      </p:sp>
      <p:sp>
        <p:nvSpPr>
          <p:cNvPr id="8" name="TextBox 10">
            <a:extLst>
              <a:ext uri="{FF2B5EF4-FFF2-40B4-BE49-F238E27FC236}">
                <a16:creationId xmlns:a16="http://schemas.microsoft.com/office/drawing/2014/main" id="{A076D75A-896B-9797-4BB0-31303C854005}"/>
              </a:ext>
            </a:extLst>
          </p:cNvPr>
          <p:cNvSpPr txBox="1"/>
          <p:nvPr/>
        </p:nvSpPr>
        <p:spPr>
          <a:xfrm>
            <a:off x="990596" y="884791"/>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all" spc="0" baseline="0">
                <a:solidFill>
                  <a:srgbClr val="FFFFFF"/>
                </a:solidFill>
                <a:uFillTx/>
                <a:latin typeface="Goudy Old Style"/>
              </a:rPr>
              <a:t>“</a:t>
            </a:r>
          </a:p>
        </p:txBody>
      </p:sp>
      <p:sp>
        <p:nvSpPr>
          <p:cNvPr id="9" name="TextBox 12">
            <a:extLst>
              <a:ext uri="{FF2B5EF4-FFF2-40B4-BE49-F238E27FC236}">
                <a16:creationId xmlns:a16="http://schemas.microsoft.com/office/drawing/2014/main" id="{8337AA68-E28A-E437-496D-981E9C9C4E7C}"/>
              </a:ext>
            </a:extLst>
          </p:cNvPr>
          <p:cNvSpPr txBox="1"/>
          <p:nvPr/>
        </p:nvSpPr>
        <p:spPr>
          <a:xfrm>
            <a:off x="10504718" y="2928256"/>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all" spc="0" baseline="0">
                <a:solidFill>
                  <a:srgbClr val="FFFFFF"/>
                </a:solidFill>
                <a:uFillTx/>
                <a:latin typeface="Goudy Old Style"/>
              </a:rPr>
              <a:t>”</a:t>
            </a:r>
          </a:p>
        </p:txBody>
      </p:sp>
    </p:spTree>
    <p:extLst>
      <p:ext uri="{BB962C8B-B14F-4D97-AF65-F5344CB8AC3E}">
        <p14:creationId xmlns:p14="http://schemas.microsoft.com/office/powerpoint/2010/main" val="29059725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8CB4-AFC0-361D-5C79-BF624B321E3B}"/>
              </a:ext>
            </a:extLst>
          </p:cNvPr>
          <p:cNvSpPr txBox="1">
            <a:spLocks noGrp="1"/>
          </p:cNvSpPr>
          <p:nvPr>
            <p:ph type="title"/>
          </p:nvPr>
        </p:nvSpPr>
        <p:spPr>
          <a:xfrm>
            <a:off x="913796" y="2126940"/>
            <a:ext cx="10353760" cy="2511838"/>
          </a:xfrm>
        </p:spPr>
        <p:txBody>
          <a:bodyPr anchor="b"/>
          <a:lstStyle>
            <a:lvl1pPr>
              <a:defRPr sz="3200"/>
            </a:lvl1pPr>
          </a:lstStyle>
          <a:p>
            <a:pPr lvl="0"/>
            <a:r>
              <a:rPr lang="en-US"/>
              <a:t>Click to edit Master title style</a:t>
            </a:r>
          </a:p>
        </p:txBody>
      </p:sp>
      <p:sp>
        <p:nvSpPr>
          <p:cNvPr id="3" name="Text Placeholder 3">
            <a:extLst>
              <a:ext uri="{FF2B5EF4-FFF2-40B4-BE49-F238E27FC236}">
                <a16:creationId xmlns:a16="http://schemas.microsoft.com/office/drawing/2014/main" id="{2B1D5979-CEDA-4E2E-0761-1650F62DE9A0}"/>
              </a:ext>
            </a:extLst>
          </p:cNvPr>
          <p:cNvSpPr txBox="1">
            <a:spLocks noGrp="1"/>
          </p:cNvSpPr>
          <p:nvPr>
            <p:ph type="body" idx="4294967295"/>
          </p:nvPr>
        </p:nvSpPr>
        <p:spPr>
          <a:xfrm>
            <a:off x="913787" y="4650556"/>
            <a:ext cx="10352196" cy="1140640"/>
          </a:xfrm>
        </p:spPr>
        <p:txBody>
          <a:bodyPr anchorCtr="1"/>
          <a:lstStyle>
            <a:lvl1pPr marL="0" indent="0" algn="ctr">
              <a:spcBef>
                <a:spcPts val="400"/>
              </a:spcBef>
              <a:buNone/>
              <a:defRPr sz="1600"/>
            </a:lvl1pPr>
          </a:lstStyle>
          <a:p>
            <a:pPr lvl="0"/>
            <a:r>
              <a:rPr lang="en-US"/>
              <a:t>Click to edit Master text styles</a:t>
            </a:r>
          </a:p>
        </p:txBody>
      </p:sp>
      <p:sp>
        <p:nvSpPr>
          <p:cNvPr id="4" name="Date Placeholder 4">
            <a:extLst>
              <a:ext uri="{FF2B5EF4-FFF2-40B4-BE49-F238E27FC236}">
                <a16:creationId xmlns:a16="http://schemas.microsoft.com/office/drawing/2014/main" id="{D721E3A1-7946-FD05-3CD0-9062610B6085}"/>
              </a:ext>
            </a:extLst>
          </p:cNvPr>
          <p:cNvSpPr txBox="1">
            <a:spLocks noGrp="1"/>
          </p:cNvSpPr>
          <p:nvPr>
            <p:ph type="dt" sz="half" idx="7"/>
          </p:nvPr>
        </p:nvSpPr>
        <p:spPr/>
        <p:txBody>
          <a:bodyPr/>
          <a:lstStyle>
            <a:lvl1pPr>
              <a:defRPr/>
            </a:lvl1pPr>
          </a:lstStyle>
          <a:p>
            <a:pPr lvl="0"/>
            <a:fld id="{C5914701-464A-4430-9114-29502F98FCF2}" type="datetime1">
              <a:rPr lang="en-US"/>
              <a:pPr lvl="0"/>
              <a:t>12/6/2022</a:t>
            </a:fld>
            <a:endParaRPr lang="en-US"/>
          </a:p>
        </p:txBody>
      </p:sp>
      <p:sp>
        <p:nvSpPr>
          <p:cNvPr id="5" name="Footer Placeholder 5">
            <a:extLst>
              <a:ext uri="{FF2B5EF4-FFF2-40B4-BE49-F238E27FC236}">
                <a16:creationId xmlns:a16="http://schemas.microsoft.com/office/drawing/2014/main" id="{160C0E03-F9C8-03AA-431F-8C684E71C532}"/>
              </a:ext>
            </a:extLst>
          </p:cNvPr>
          <p:cNvSpPr txBox="1">
            <a:spLocks noGrp="1"/>
          </p:cNvSpPr>
          <p:nvPr>
            <p:ph type="ftr" sz="quarter" idx="9"/>
          </p:nvPr>
        </p:nvSpPr>
        <p:spPr/>
        <p:txBody>
          <a:bodyPr/>
          <a:lstStyle>
            <a:lvl1pPr>
              <a:defRPr/>
            </a:lvl1pPr>
          </a:lstStyle>
          <a:p>
            <a:pPr lvl="0"/>
            <a:endParaRPr lang="en-US"/>
          </a:p>
        </p:txBody>
      </p:sp>
      <p:sp>
        <p:nvSpPr>
          <p:cNvPr id="6" name="Slide Number Placeholder 6">
            <a:extLst>
              <a:ext uri="{FF2B5EF4-FFF2-40B4-BE49-F238E27FC236}">
                <a16:creationId xmlns:a16="http://schemas.microsoft.com/office/drawing/2014/main" id="{2DB57A03-5DD6-C15F-01ED-1493C99C0674}"/>
              </a:ext>
            </a:extLst>
          </p:cNvPr>
          <p:cNvSpPr txBox="1">
            <a:spLocks noGrp="1"/>
          </p:cNvSpPr>
          <p:nvPr>
            <p:ph type="sldNum" sz="quarter" idx="8"/>
          </p:nvPr>
        </p:nvSpPr>
        <p:spPr/>
        <p:txBody>
          <a:bodyPr/>
          <a:lstStyle>
            <a:lvl1pPr>
              <a:defRPr/>
            </a:lvl1pPr>
          </a:lstStyle>
          <a:p>
            <a:pPr lvl="0"/>
            <a:fld id="{015ED544-F7FF-4974-8C6E-25AEC7FC186D}" type="slidenum">
              <a:t>‹#›</a:t>
            </a:fld>
            <a:endParaRPr lang="en-US"/>
          </a:p>
        </p:txBody>
      </p:sp>
    </p:spTree>
    <p:extLst>
      <p:ext uri="{BB962C8B-B14F-4D97-AF65-F5344CB8AC3E}">
        <p14:creationId xmlns:p14="http://schemas.microsoft.com/office/powerpoint/2010/main" val="36925997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113B8-9263-5633-029A-9E88BE42E03D}"/>
              </a:ext>
            </a:extLst>
          </p:cNvPr>
          <p:cNvSpPr txBox="1">
            <a:spLocks noGrp="1"/>
          </p:cNvSpPr>
          <p:nvPr>
            <p:ph type="title"/>
          </p:nvPr>
        </p:nvSpPr>
        <p:spPr>
          <a:xfrm>
            <a:off x="913796" y="609603"/>
            <a:ext cx="10353760" cy="970452"/>
          </a:xfrm>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7C6F112E-3892-AD47-986A-A8BE1ABB3DC3}"/>
              </a:ext>
            </a:extLst>
          </p:cNvPr>
          <p:cNvSpPr txBox="1">
            <a:spLocks noGrp="1"/>
          </p:cNvSpPr>
          <p:nvPr>
            <p:ph type="body" idx="4294967295"/>
          </p:nvPr>
        </p:nvSpPr>
        <p:spPr>
          <a:xfrm>
            <a:off x="913796" y="1885950"/>
            <a:ext cx="3300984" cy="764785"/>
          </a:xfrm>
        </p:spPr>
        <p:txBody>
          <a:bodyPr anchor="b" anchorCtr="1">
            <a:noAutofit/>
          </a:bodyPr>
          <a:lstStyle>
            <a:lvl1pPr marL="0" indent="0" algn="ctr">
              <a:spcBef>
                <a:spcPts val="500"/>
              </a:spcBef>
              <a:buNone/>
              <a:defRPr sz="2200">
                <a:solidFill>
                  <a:srgbClr val="FFFFFF"/>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736F3E4C-FA3A-D040-64E3-20DE118F5493}"/>
              </a:ext>
            </a:extLst>
          </p:cNvPr>
          <p:cNvSpPr txBox="1">
            <a:spLocks noGrp="1"/>
          </p:cNvSpPr>
          <p:nvPr>
            <p:ph type="body" idx="4294967295"/>
          </p:nvPr>
        </p:nvSpPr>
        <p:spPr>
          <a:xfrm>
            <a:off x="913796" y="2768108"/>
            <a:ext cx="3300984" cy="3023088"/>
          </a:xfrm>
        </p:spPr>
        <p:txBody>
          <a:bodyPr anchorCtr="1"/>
          <a:lstStyle>
            <a:lvl1pPr marL="0" indent="0" algn="ctr">
              <a:spcBef>
                <a:spcPts val="300"/>
              </a:spcBef>
              <a:buNone/>
              <a:defRPr sz="1400"/>
            </a:lvl1pPr>
          </a:lstStyle>
          <a:p>
            <a:pPr lvl="0"/>
            <a:r>
              <a:rPr lang="en-US"/>
              <a:t>Click to edit Master text styles</a:t>
            </a:r>
          </a:p>
        </p:txBody>
      </p:sp>
      <p:sp>
        <p:nvSpPr>
          <p:cNvPr id="5" name="Text Placeholder 4">
            <a:extLst>
              <a:ext uri="{FF2B5EF4-FFF2-40B4-BE49-F238E27FC236}">
                <a16:creationId xmlns:a16="http://schemas.microsoft.com/office/drawing/2014/main" id="{5FBC14CE-F1CC-1248-4173-FAF81E030308}"/>
              </a:ext>
            </a:extLst>
          </p:cNvPr>
          <p:cNvSpPr txBox="1">
            <a:spLocks noGrp="1"/>
          </p:cNvSpPr>
          <p:nvPr>
            <p:ph type="body" idx="4294967295"/>
          </p:nvPr>
        </p:nvSpPr>
        <p:spPr>
          <a:xfrm>
            <a:off x="4446708" y="1885950"/>
            <a:ext cx="3300984" cy="764785"/>
          </a:xfrm>
        </p:spPr>
        <p:txBody>
          <a:bodyPr anchor="b" anchorCtr="1">
            <a:noAutofit/>
          </a:bodyPr>
          <a:lstStyle>
            <a:lvl1pPr marL="0" indent="0" algn="ctr">
              <a:spcBef>
                <a:spcPts val="500"/>
              </a:spcBef>
              <a:buNone/>
              <a:defRPr sz="2200">
                <a:solidFill>
                  <a:srgbClr val="FFFFFF"/>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6235659E-F98E-9267-A4A1-5425AA0A3EF3}"/>
              </a:ext>
            </a:extLst>
          </p:cNvPr>
          <p:cNvSpPr txBox="1">
            <a:spLocks noGrp="1"/>
          </p:cNvSpPr>
          <p:nvPr>
            <p:ph type="body" idx="4294967295"/>
          </p:nvPr>
        </p:nvSpPr>
        <p:spPr>
          <a:xfrm>
            <a:off x="4441432" y="2768108"/>
            <a:ext cx="3300984" cy="3023088"/>
          </a:xfrm>
        </p:spPr>
        <p:txBody>
          <a:bodyPr anchorCtr="1"/>
          <a:lstStyle>
            <a:lvl1pPr marL="0" indent="0" algn="ctr">
              <a:spcBef>
                <a:spcPts val="300"/>
              </a:spcBef>
              <a:buNone/>
              <a:defRPr sz="1400"/>
            </a:lvl1pPr>
          </a:lstStyle>
          <a:p>
            <a:pPr lvl="0"/>
            <a:r>
              <a:rPr lang="en-US"/>
              <a:t>Click to edit Master text styles</a:t>
            </a:r>
          </a:p>
        </p:txBody>
      </p:sp>
      <p:sp>
        <p:nvSpPr>
          <p:cNvPr id="7" name="Text Placeholder 4">
            <a:extLst>
              <a:ext uri="{FF2B5EF4-FFF2-40B4-BE49-F238E27FC236}">
                <a16:creationId xmlns:a16="http://schemas.microsoft.com/office/drawing/2014/main" id="{790DC767-7BA4-E877-8025-1B3EE83022C6}"/>
              </a:ext>
            </a:extLst>
          </p:cNvPr>
          <p:cNvSpPr txBox="1">
            <a:spLocks noGrp="1"/>
          </p:cNvSpPr>
          <p:nvPr>
            <p:ph type="body" idx="4294967295"/>
          </p:nvPr>
        </p:nvSpPr>
        <p:spPr>
          <a:xfrm>
            <a:off x="7966572" y="1885950"/>
            <a:ext cx="3300984" cy="764785"/>
          </a:xfrm>
        </p:spPr>
        <p:txBody>
          <a:bodyPr anchor="b" anchorCtr="1">
            <a:noAutofit/>
          </a:bodyPr>
          <a:lstStyle>
            <a:lvl1pPr marL="0" indent="0" algn="ctr">
              <a:spcBef>
                <a:spcPts val="500"/>
              </a:spcBef>
              <a:buNone/>
              <a:defRPr sz="2200">
                <a:solidFill>
                  <a:srgbClr val="FFFFFF"/>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19659496-F496-1A6B-CD09-3F1B67A357FA}"/>
              </a:ext>
            </a:extLst>
          </p:cNvPr>
          <p:cNvSpPr txBox="1">
            <a:spLocks noGrp="1"/>
          </p:cNvSpPr>
          <p:nvPr>
            <p:ph type="body" idx="4294967295"/>
          </p:nvPr>
        </p:nvSpPr>
        <p:spPr>
          <a:xfrm>
            <a:off x="7966572" y="2768108"/>
            <a:ext cx="3300984" cy="3023088"/>
          </a:xfrm>
        </p:spPr>
        <p:txBody>
          <a:bodyPr anchorCtr="1"/>
          <a:lstStyle>
            <a:lvl1pPr marL="0" indent="0" algn="ctr">
              <a:spcBef>
                <a:spcPts val="300"/>
              </a:spcBef>
              <a:buNone/>
              <a:defRPr sz="1400"/>
            </a:lvl1pPr>
          </a:lstStyle>
          <a:p>
            <a:pPr lvl="0"/>
            <a:r>
              <a:rPr lang="en-US"/>
              <a:t>Click to edit Master text styles</a:t>
            </a:r>
          </a:p>
        </p:txBody>
      </p:sp>
      <p:sp>
        <p:nvSpPr>
          <p:cNvPr id="9" name="Date Placeholder 2">
            <a:extLst>
              <a:ext uri="{FF2B5EF4-FFF2-40B4-BE49-F238E27FC236}">
                <a16:creationId xmlns:a16="http://schemas.microsoft.com/office/drawing/2014/main" id="{CCAFD4F2-568E-B717-9503-A2E608A1BF50}"/>
              </a:ext>
            </a:extLst>
          </p:cNvPr>
          <p:cNvSpPr txBox="1">
            <a:spLocks noGrp="1"/>
          </p:cNvSpPr>
          <p:nvPr>
            <p:ph type="dt" sz="half" idx="7"/>
          </p:nvPr>
        </p:nvSpPr>
        <p:spPr/>
        <p:txBody>
          <a:bodyPr/>
          <a:lstStyle>
            <a:lvl1pPr>
              <a:defRPr/>
            </a:lvl1pPr>
          </a:lstStyle>
          <a:p>
            <a:pPr lvl="0"/>
            <a:fld id="{8F837DC7-BE6F-4684-B9A2-3AB7BE524AC1}" type="datetime1">
              <a:rPr lang="en-US"/>
              <a:pPr lvl="0"/>
              <a:t>12/6/2022</a:t>
            </a:fld>
            <a:endParaRPr lang="en-US"/>
          </a:p>
        </p:txBody>
      </p:sp>
      <p:sp>
        <p:nvSpPr>
          <p:cNvPr id="10" name="Footer Placeholder 3">
            <a:extLst>
              <a:ext uri="{FF2B5EF4-FFF2-40B4-BE49-F238E27FC236}">
                <a16:creationId xmlns:a16="http://schemas.microsoft.com/office/drawing/2014/main" id="{B3294F05-6A0D-2287-B844-AD5844C93967}"/>
              </a:ext>
            </a:extLst>
          </p:cNvPr>
          <p:cNvSpPr txBox="1">
            <a:spLocks noGrp="1"/>
          </p:cNvSpPr>
          <p:nvPr>
            <p:ph type="ftr" sz="quarter" idx="9"/>
          </p:nvPr>
        </p:nvSpPr>
        <p:spPr/>
        <p:txBody>
          <a:bodyPr/>
          <a:lstStyle>
            <a:lvl1pPr>
              <a:defRPr/>
            </a:lvl1pPr>
          </a:lstStyle>
          <a:p>
            <a:pPr lvl="0"/>
            <a:endParaRPr lang="en-US"/>
          </a:p>
        </p:txBody>
      </p:sp>
      <p:sp>
        <p:nvSpPr>
          <p:cNvPr id="11" name="Slide Number Placeholder 4">
            <a:extLst>
              <a:ext uri="{FF2B5EF4-FFF2-40B4-BE49-F238E27FC236}">
                <a16:creationId xmlns:a16="http://schemas.microsoft.com/office/drawing/2014/main" id="{980FA8C1-43BE-2215-5FD0-8B9435443D56}"/>
              </a:ext>
            </a:extLst>
          </p:cNvPr>
          <p:cNvSpPr txBox="1">
            <a:spLocks noGrp="1"/>
          </p:cNvSpPr>
          <p:nvPr>
            <p:ph type="sldNum" sz="quarter" idx="8"/>
          </p:nvPr>
        </p:nvSpPr>
        <p:spPr/>
        <p:txBody>
          <a:bodyPr/>
          <a:lstStyle>
            <a:lvl1pPr>
              <a:defRPr/>
            </a:lvl1pPr>
          </a:lstStyle>
          <a:p>
            <a:pPr lvl="0"/>
            <a:fld id="{529D0075-172A-4EB6-93E8-16B28894718C}" type="slidenum">
              <a:t>‹#›</a:t>
            </a:fld>
            <a:endParaRPr lang="en-US"/>
          </a:p>
        </p:txBody>
      </p:sp>
    </p:spTree>
    <p:extLst>
      <p:ext uri="{BB962C8B-B14F-4D97-AF65-F5344CB8AC3E}">
        <p14:creationId xmlns:p14="http://schemas.microsoft.com/office/powerpoint/2010/main" val="12718758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43D0417A-9424-998D-CA12-2134CD4FC4F6}"/>
              </a:ext>
            </a:extLst>
          </p:cNvPr>
          <p:cNvPicPr>
            <a:picLocks noChangeAspect="1"/>
          </p:cNvPicPr>
          <p:nvPr/>
        </p:nvPicPr>
        <p:blipFill>
          <a:blip r:embed="rId2"/>
          <a:stretch>
            <a:fillRect/>
          </a:stretch>
        </p:blipFill>
        <p:spPr>
          <a:xfrm>
            <a:off x="897959" y="1818211"/>
            <a:ext cx="3339974" cy="1847846"/>
          </a:xfrm>
          <a:prstGeom prst="rect">
            <a:avLst/>
          </a:prstGeom>
          <a:noFill/>
          <a:ln cap="flat">
            <a:noFill/>
          </a:ln>
        </p:spPr>
      </p:pic>
      <p:pic>
        <p:nvPicPr>
          <p:cNvPr id="3" name="Picture 35" descr="Slate-V2-HD-3colPhotoInset.png">
            <a:extLst>
              <a:ext uri="{FF2B5EF4-FFF2-40B4-BE49-F238E27FC236}">
                <a16:creationId xmlns:a16="http://schemas.microsoft.com/office/drawing/2014/main" id="{70617922-141D-A904-CBB9-3460DA93095A}"/>
              </a:ext>
            </a:extLst>
          </p:cNvPr>
          <p:cNvPicPr>
            <a:picLocks noChangeAspect="1"/>
          </p:cNvPicPr>
          <p:nvPr/>
        </p:nvPicPr>
        <p:blipFill>
          <a:blip r:embed="rId2"/>
          <a:stretch>
            <a:fillRect/>
          </a:stretch>
        </p:blipFill>
        <p:spPr>
          <a:xfrm>
            <a:off x="4403796" y="1818211"/>
            <a:ext cx="3339974" cy="1847846"/>
          </a:xfrm>
          <a:prstGeom prst="rect">
            <a:avLst/>
          </a:prstGeom>
          <a:noFill/>
          <a:ln cap="flat">
            <a:noFill/>
          </a:ln>
        </p:spPr>
      </p:pic>
      <p:pic>
        <p:nvPicPr>
          <p:cNvPr id="4" name="Picture 36" descr="Slate-V2-HD-3colPhotoInset.png">
            <a:extLst>
              <a:ext uri="{FF2B5EF4-FFF2-40B4-BE49-F238E27FC236}">
                <a16:creationId xmlns:a16="http://schemas.microsoft.com/office/drawing/2014/main" id="{3BECC296-A010-790A-7682-D6FE75DC710F}"/>
              </a:ext>
            </a:extLst>
          </p:cNvPr>
          <p:cNvPicPr>
            <a:picLocks noChangeAspect="1"/>
          </p:cNvPicPr>
          <p:nvPr/>
        </p:nvPicPr>
        <p:blipFill>
          <a:blip r:embed="rId2"/>
          <a:stretch>
            <a:fillRect/>
          </a:stretch>
        </p:blipFill>
        <p:spPr>
          <a:xfrm>
            <a:off x="7936050" y="1818211"/>
            <a:ext cx="3339974" cy="1847846"/>
          </a:xfrm>
          <a:prstGeom prst="rect">
            <a:avLst/>
          </a:prstGeom>
          <a:noFill/>
          <a:ln cap="flat">
            <a:noFill/>
          </a:ln>
        </p:spPr>
      </p:pic>
      <p:sp>
        <p:nvSpPr>
          <p:cNvPr id="5" name="Title 1">
            <a:extLst>
              <a:ext uri="{FF2B5EF4-FFF2-40B4-BE49-F238E27FC236}">
                <a16:creationId xmlns:a16="http://schemas.microsoft.com/office/drawing/2014/main" id="{7C127F48-1674-2083-193E-1B99B6FC01AA}"/>
              </a:ext>
            </a:extLst>
          </p:cNvPr>
          <p:cNvSpPr txBox="1">
            <a:spLocks noGrp="1"/>
          </p:cNvSpPr>
          <p:nvPr>
            <p:ph type="title"/>
          </p:nvPr>
        </p:nvSpPr>
        <p:spPr>
          <a:xfrm>
            <a:off x="913796" y="609603"/>
            <a:ext cx="10353760" cy="970452"/>
          </a:xfrm>
        </p:spPr>
        <p:txBody>
          <a:bodyPr/>
          <a:lstStyle>
            <a:lvl1pPr>
              <a:defRPr/>
            </a:lvl1pPr>
          </a:lstStyle>
          <a:p>
            <a:pPr lvl="0"/>
            <a:r>
              <a:rPr lang="en-US"/>
              <a:t>Click to edit Master title style</a:t>
            </a:r>
          </a:p>
        </p:txBody>
      </p:sp>
      <p:sp>
        <p:nvSpPr>
          <p:cNvPr id="6" name="Text Placeholder 2">
            <a:extLst>
              <a:ext uri="{FF2B5EF4-FFF2-40B4-BE49-F238E27FC236}">
                <a16:creationId xmlns:a16="http://schemas.microsoft.com/office/drawing/2014/main" id="{EC8113C6-F09F-6284-E7D5-4B0FE58E990B}"/>
              </a:ext>
            </a:extLst>
          </p:cNvPr>
          <p:cNvSpPr txBox="1">
            <a:spLocks noGrp="1"/>
          </p:cNvSpPr>
          <p:nvPr>
            <p:ph type="body" idx="4294967295"/>
          </p:nvPr>
        </p:nvSpPr>
        <p:spPr>
          <a:xfrm>
            <a:off x="913796" y="3904103"/>
            <a:ext cx="3300984" cy="576264"/>
          </a:xfrm>
        </p:spPr>
        <p:txBody>
          <a:bodyPr anchor="b" anchorCtr="1">
            <a:noAutofit/>
          </a:bodyPr>
          <a:lstStyle>
            <a:lvl1pPr marL="0" indent="0" algn="ctr">
              <a:spcBef>
                <a:spcPts val="500"/>
              </a:spcBef>
              <a:buNone/>
              <a:defRPr sz="2000">
                <a:solidFill>
                  <a:srgbClr val="FFFFFF"/>
                </a:solidFill>
              </a:defRPr>
            </a:lvl1pPr>
          </a:lstStyle>
          <a:p>
            <a:pPr lvl="0"/>
            <a:r>
              <a:rPr lang="en-US"/>
              <a:t>Click to edit Master text styles</a:t>
            </a:r>
          </a:p>
        </p:txBody>
      </p:sp>
      <p:sp>
        <p:nvSpPr>
          <p:cNvPr id="7" name="Picture Placeholder 2">
            <a:extLst>
              <a:ext uri="{FF2B5EF4-FFF2-40B4-BE49-F238E27FC236}">
                <a16:creationId xmlns:a16="http://schemas.microsoft.com/office/drawing/2014/main" id="{646650F2-A198-E404-E6A8-9E0BABDD674E}"/>
              </a:ext>
            </a:extLst>
          </p:cNvPr>
          <p:cNvSpPr txBox="1">
            <a:spLocks noGrp="1"/>
          </p:cNvSpPr>
          <p:nvPr>
            <p:ph type="pic" idx="4294967295"/>
          </p:nvPr>
        </p:nvSpPr>
        <p:spPr>
          <a:xfrm>
            <a:off x="1018102" y="1938921"/>
            <a:ext cx="3092363" cy="1602952"/>
          </a:xfrm>
          <a:effectLst>
            <a:outerShdw dist="25399" dir="4439558" algn="tl">
              <a:srgbClr val="000000">
                <a:alpha val="36000"/>
              </a:srgbClr>
            </a:outerShdw>
          </a:effectLst>
        </p:spPr>
        <p:txBody>
          <a:bodyPr anchorCtr="1"/>
          <a:lstStyle>
            <a:lvl1pPr marL="0" indent="0" algn="ctr">
              <a:spcBef>
                <a:spcPts val="400"/>
              </a:spcBef>
              <a:buNone/>
              <a:defRPr sz="1600"/>
            </a:lvl1pPr>
          </a:lstStyle>
          <a:p>
            <a:pPr lvl="0"/>
            <a:r>
              <a:rPr lang="en-US"/>
              <a:t>Click icon to add picture</a:t>
            </a:r>
          </a:p>
        </p:txBody>
      </p:sp>
      <p:sp>
        <p:nvSpPr>
          <p:cNvPr id="8" name="Text Placeholder 3">
            <a:extLst>
              <a:ext uri="{FF2B5EF4-FFF2-40B4-BE49-F238E27FC236}">
                <a16:creationId xmlns:a16="http://schemas.microsoft.com/office/drawing/2014/main" id="{E26BAB0F-EDC9-BC13-9E44-5099BD5D5A22}"/>
              </a:ext>
            </a:extLst>
          </p:cNvPr>
          <p:cNvSpPr txBox="1">
            <a:spLocks noGrp="1"/>
          </p:cNvSpPr>
          <p:nvPr>
            <p:ph type="body" idx="4294967295"/>
          </p:nvPr>
        </p:nvSpPr>
        <p:spPr>
          <a:xfrm>
            <a:off x="913796" y="4572438"/>
            <a:ext cx="3300984" cy="1218758"/>
          </a:xfrm>
        </p:spPr>
        <p:txBody>
          <a:bodyPr anchorCtr="1"/>
          <a:lstStyle>
            <a:lvl1pPr marL="0" indent="0" algn="ctr">
              <a:spcBef>
                <a:spcPts val="300"/>
              </a:spcBef>
              <a:buNone/>
              <a:defRPr sz="1400"/>
            </a:lvl1pPr>
          </a:lstStyle>
          <a:p>
            <a:pPr lvl="0"/>
            <a:r>
              <a:rPr lang="en-US"/>
              <a:t>Click to edit Master text styles</a:t>
            </a:r>
          </a:p>
        </p:txBody>
      </p:sp>
      <p:sp>
        <p:nvSpPr>
          <p:cNvPr id="9" name="Text Placeholder 4">
            <a:extLst>
              <a:ext uri="{FF2B5EF4-FFF2-40B4-BE49-F238E27FC236}">
                <a16:creationId xmlns:a16="http://schemas.microsoft.com/office/drawing/2014/main" id="{C7DC0DDB-5499-DB0A-A53D-111B68454828}"/>
              </a:ext>
            </a:extLst>
          </p:cNvPr>
          <p:cNvSpPr txBox="1">
            <a:spLocks noGrp="1"/>
          </p:cNvSpPr>
          <p:nvPr>
            <p:ph type="body" idx="4294967295"/>
          </p:nvPr>
        </p:nvSpPr>
        <p:spPr>
          <a:xfrm>
            <a:off x="4442786" y="3904103"/>
            <a:ext cx="3300984" cy="576264"/>
          </a:xfrm>
        </p:spPr>
        <p:txBody>
          <a:bodyPr anchor="b" anchorCtr="1">
            <a:noAutofit/>
          </a:bodyPr>
          <a:lstStyle>
            <a:lvl1pPr marL="0" indent="0" algn="ctr">
              <a:spcBef>
                <a:spcPts val="500"/>
              </a:spcBef>
              <a:buNone/>
              <a:defRPr sz="2000">
                <a:solidFill>
                  <a:srgbClr val="FFFFFF"/>
                </a:solidFill>
              </a:defRPr>
            </a:lvl1pPr>
          </a:lstStyle>
          <a:p>
            <a:pPr lvl="0"/>
            <a:r>
              <a:rPr lang="en-US"/>
              <a:t>Click to edit Master text styles</a:t>
            </a:r>
          </a:p>
        </p:txBody>
      </p:sp>
      <p:sp>
        <p:nvSpPr>
          <p:cNvPr id="10" name="Picture Placeholder 2">
            <a:extLst>
              <a:ext uri="{FF2B5EF4-FFF2-40B4-BE49-F238E27FC236}">
                <a16:creationId xmlns:a16="http://schemas.microsoft.com/office/drawing/2014/main" id="{5E49D8C9-7AD4-7021-B8A2-D3DB3DEE6CFD}"/>
              </a:ext>
            </a:extLst>
          </p:cNvPr>
          <p:cNvSpPr txBox="1">
            <a:spLocks noGrp="1"/>
          </p:cNvSpPr>
          <p:nvPr>
            <p:ph type="pic" idx="4294967295"/>
          </p:nvPr>
        </p:nvSpPr>
        <p:spPr>
          <a:xfrm>
            <a:off x="4545738" y="1939094"/>
            <a:ext cx="3092363" cy="1608164"/>
          </a:xfrm>
          <a:effectLst>
            <a:outerShdw dist="25399" dir="4439558" algn="tl">
              <a:srgbClr val="000000">
                <a:alpha val="36000"/>
              </a:srgbClr>
            </a:outerShdw>
          </a:effectLst>
        </p:spPr>
        <p:txBody>
          <a:bodyPr anchorCtr="1"/>
          <a:lstStyle>
            <a:lvl1pPr marL="0" indent="0" algn="ctr">
              <a:spcBef>
                <a:spcPts val="400"/>
              </a:spcBef>
              <a:buNone/>
              <a:defRPr sz="1600"/>
            </a:lvl1pPr>
          </a:lstStyle>
          <a:p>
            <a:pPr lvl="0"/>
            <a:r>
              <a:rPr lang="en-US"/>
              <a:t>Click icon to add picture</a:t>
            </a:r>
          </a:p>
        </p:txBody>
      </p:sp>
      <p:sp>
        <p:nvSpPr>
          <p:cNvPr id="11" name="Text Placeholder 3">
            <a:extLst>
              <a:ext uri="{FF2B5EF4-FFF2-40B4-BE49-F238E27FC236}">
                <a16:creationId xmlns:a16="http://schemas.microsoft.com/office/drawing/2014/main" id="{0ABA8724-D110-C326-C2B0-F0183AB2B6CC}"/>
              </a:ext>
            </a:extLst>
          </p:cNvPr>
          <p:cNvSpPr txBox="1">
            <a:spLocks noGrp="1"/>
          </p:cNvSpPr>
          <p:nvPr>
            <p:ph type="body" idx="4294967295"/>
          </p:nvPr>
        </p:nvSpPr>
        <p:spPr>
          <a:xfrm>
            <a:off x="4441432" y="4572438"/>
            <a:ext cx="3300984" cy="1218758"/>
          </a:xfrm>
        </p:spPr>
        <p:txBody>
          <a:bodyPr anchorCtr="1"/>
          <a:lstStyle>
            <a:lvl1pPr marL="0" indent="0" algn="ctr">
              <a:spcBef>
                <a:spcPts val="300"/>
              </a:spcBef>
              <a:buNone/>
              <a:defRPr sz="1400"/>
            </a:lvl1pPr>
          </a:lstStyle>
          <a:p>
            <a:pPr lvl="0"/>
            <a:r>
              <a:rPr lang="en-US"/>
              <a:t>Click to edit Master text styles</a:t>
            </a:r>
          </a:p>
        </p:txBody>
      </p:sp>
      <p:sp>
        <p:nvSpPr>
          <p:cNvPr id="12" name="Text Placeholder 4">
            <a:extLst>
              <a:ext uri="{FF2B5EF4-FFF2-40B4-BE49-F238E27FC236}">
                <a16:creationId xmlns:a16="http://schemas.microsoft.com/office/drawing/2014/main" id="{81D901B9-2936-4349-3409-B0AC8FCD9545}"/>
              </a:ext>
            </a:extLst>
          </p:cNvPr>
          <p:cNvSpPr txBox="1">
            <a:spLocks noGrp="1"/>
          </p:cNvSpPr>
          <p:nvPr>
            <p:ph type="body" idx="4294967295"/>
          </p:nvPr>
        </p:nvSpPr>
        <p:spPr>
          <a:xfrm>
            <a:off x="7966700" y="3904103"/>
            <a:ext cx="3300984" cy="576264"/>
          </a:xfrm>
        </p:spPr>
        <p:txBody>
          <a:bodyPr anchor="b" anchorCtr="1">
            <a:noAutofit/>
          </a:bodyPr>
          <a:lstStyle>
            <a:lvl1pPr marL="0" indent="0" algn="ctr">
              <a:spcBef>
                <a:spcPts val="500"/>
              </a:spcBef>
              <a:buNone/>
              <a:defRPr sz="2000">
                <a:solidFill>
                  <a:srgbClr val="FFFFFF"/>
                </a:solidFill>
              </a:defRPr>
            </a:lvl1pPr>
          </a:lstStyle>
          <a:p>
            <a:pPr lvl="0"/>
            <a:r>
              <a:rPr lang="en-US"/>
              <a:t>Click to edit Master text styles</a:t>
            </a:r>
          </a:p>
        </p:txBody>
      </p:sp>
      <p:sp>
        <p:nvSpPr>
          <p:cNvPr id="13" name="Picture Placeholder 2">
            <a:extLst>
              <a:ext uri="{FF2B5EF4-FFF2-40B4-BE49-F238E27FC236}">
                <a16:creationId xmlns:a16="http://schemas.microsoft.com/office/drawing/2014/main" id="{F60123E8-8915-2394-FBA4-32908F04CD5C}"/>
              </a:ext>
            </a:extLst>
          </p:cNvPr>
          <p:cNvSpPr txBox="1">
            <a:spLocks noGrp="1"/>
          </p:cNvSpPr>
          <p:nvPr>
            <p:ph type="pic" idx="4294967295"/>
          </p:nvPr>
        </p:nvSpPr>
        <p:spPr>
          <a:xfrm>
            <a:off x="8075697" y="1934431"/>
            <a:ext cx="3092363" cy="1607295"/>
          </a:xfrm>
          <a:effectLst>
            <a:outerShdw dist="25399" dir="4439558" algn="tl">
              <a:srgbClr val="000000">
                <a:alpha val="36000"/>
              </a:srgbClr>
            </a:outerShdw>
          </a:effectLst>
        </p:spPr>
        <p:txBody>
          <a:bodyPr anchorCtr="1"/>
          <a:lstStyle>
            <a:lvl1pPr marL="0" indent="0" algn="ctr">
              <a:spcBef>
                <a:spcPts val="400"/>
              </a:spcBef>
              <a:buNone/>
              <a:defRPr sz="1600"/>
            </a:lvl1pPr>
          </a:lstStyle>
          <a:p>
            <a:pPr lvl="0"/>
            <a:r>
              <a:rPr lang="en-US"/>
              <a:t>Click icon to add picture</a:t>
            </a:r>
          </a:p>
        </p:txBody>
      </p:sp>
      <p:sp>
        <p:nvSpPr>
          <p:cNvPr id="14" name="Text Placeholder 3">
            <a:extLst>
              <a:ext uri="{FF2B5EF4-FFF2-40B4-BE49-F238E27FC236}">
                <a16:creationId xmlns:a16="http://schemas.microsoft.com/office/drawing/2014/main" id="{E3F3C382-34D3-8CE1-98E8-9C81C375AAAE}"/>
              </a:ext>
            </a:extLst>
          </p:cNvPr>
          <p:cNvSpPr txBox="1">
            <a:spLocks noGrp="1"/>
          </p:cNvSpPr>
          <p:nvPr>
            <p:ph type="body" idx="4294967295"/>
          </p:nvPr>
        </p:nvSpPr>
        <p:spPr>
          <a:xfrm>
            <a:off x="7966572" y="4572438"/>
            <a:ext cx="3300984" cy="1218758"/>
          </a:xfrm>
        </p:spPr>
        <p:txBody>
          <a:bodyPr anchorCtr="1"/>
          <a:lstStyle>
            <a:lvl1pPr marL="0" indent="0" algn="ctr">
              <a:spcBef>
                <a:spcPts val="300"/>
              </a:spcBef>
              <a:buNone/>
              <a:defRPr sz="1400"/>
            </a:lvl1pPr>
          </a:lstStyle>
          <a:p>
            <a:pPr lvl="0"/>
            <a:r>
              <a:rPr lang="en-US"/>
              <a:t>Click to edit Master text styles</a:t>
            </a:r>
          </a:p>
        </p:txBody>
      </p:sp>
      <p:sp>
        <p:nvSpPr>
          <p:cNvPr id="15" name="Date Placeholder 2">
            <a:extLst>
              <a:ext uri="{FF2B5EF4-FFF2-40B4-BE49-F238E27FC236}">
                <a16:creationId xmlns:a16="http://schemas.microsoft.com/office/drawing/2014/main" id="{70F7F6B2-3409-0A4D-7483-8BD832BD35CB}"/>
              </a:ext>
            </a:extLst>
          </p:cNvPr>
          <p:cNvSpPr txBox="1">
            <a:spLocks noGrp="1"/>
          </p:cNvSpPr>
          <p:nvPr>
            <p:ph type="dt" sz="half" idx="7"/>
          </p:nvPr>
        </p:nvSpPr>
        <p:spPr/>
        <p:txBody>
          <a:bodyPr/>
          <a:lstStyle>
            <a:lvl1pPr>
              <a:defRPr/>
            </a:lvl1pPr>
          </a:lstStyle>
          <a:p>
            <a:pPr lvl="0"/>
            <a:fld id="{9644AF9F-E7CA-4B8F-8C6D-255BF685C3E5}" type="datetime1">
              <a:rPr lang="en-US"/>
              <a:pPr lvl="0"/>
              <a:t>12/6/2022</a:t>
            </a:fld>
            <a:endParaRPr lang="en-US"/>
          </a:p>
        </p:txBody>
      </p:sp>
      <p:sp>
        <p:nvSpPr>
          <p:cNvPr id="16" name="Footer Placeholder 3">
            <a:extLst>
              <a:ext uri="{FF2B5EF4-FFF2-40B4-BE49-F238E27FC236}">
                <a16:creationId xmlns:a16="http://schemas.microsoft.com/office/drawing/2014/main" id="{A85B0ED1-8419-40CD-A7DE-D8F5A07E1000}"/>
              </a:ext>
            </a:extLst>
          </p:cNvPr>
          <p:cNvSpPr txBox="1">
            <a:spLocks noGrp="1"/>
          </p:cNvSpPr>
          <p:nvPr>
            <p:ph type="ftr" sz="quarter" idx="9"/>
          </p:nvPr>
        </p:nvSpPr>
        <p:spPr/>
        <p:txBody>
          <a:bodyPr/>
          <a:lstStyle>
            <a:lvl1pPr>
              <a:defRPr/>
            </a:lvl1pPr>
          </a:lstStyle>
          <a:p>
            <a:pPr lvl="0"/>
            <a:endParaRPr lang="en-US"/>
          </a:p>
        </p:txBody>
      </p:sp>
      <p:sp>
        <p:nvSpPr>
          <p:cNvPr id="17" name="Slide Number Placeholder 4">
            <a:extLst>
              <a:ext uri="{FF2B5EF4-FFF2-40B4-BE49-F238E27FC236}">
                <a16:creationId xmlns:a16="http://schemas.microsoft.com/office/drawing/2014/main" id="{91DE2969-B539-E8BD-723C-7DDAB9687797}"/>
              </a:ext>
            </a:extLst>
          </p:cNvPr>
          <p:cNvSpPr txBox="1">
            <a:spLocks noGrp="1"/>
          </p:cNvSpPr>
          <p:nvPr>
            <p:ph type="sldNum" sz="quarter" idx="8"/>
          </p:nvPr>
        </p:nvSpPr>
        <p:spPr/>
        <p:txBody>
          <a:bodyPr/>
          <a:lstStyle>
            <a:lvl1pPr>
              <a:defRPr/>
            </a:lvl1pPr>
          </a:lstStyle>
          <a:p>
            <a:pPr lvl="0"/>
            <a:fld id="{AA6B2669-7366-48F6-8743-71CD37E8988D}" type="slidenum">
              <a:t>‹#›</a:t>
            </a:fld>
            <a:endParaRPr lang="en-US"/>
          </a:p>
        </p:txBody>
      </p:sp>
    </p:spTree>
    <p:extLst>
      <p:ext uri="{BB962C8B-B14F-4D97-AF65-F5344CB8AC3E}">
        <p14:creationId xmlns:p14="http://schemas.microsoft.com/office/powerpoint/2010/main" val="37743698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B6D17-956C-7941-5A24-A3277437A40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E"/>
          </a:p>
        </p:txBody>
      </p:sp>
      <p:sp>
        <p:nvSpPr>
          <p:cNvPr id="3" name="Subtitle 2">
            <a:extLst>
              <a:ext uri="{FF2B5EF4-FFF2-40B4-BE49-F238E27FC236}">
                <a16:creationId xmlns:a16="http://schemas.microsoft.com/office/drawing/2014/main" id="{6B7AA354-F281-1720-818C-29910985B2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E"/>
          </a:p>
        </p:txBody>
      </p:sp>
      <p:sp>
        <p:nvSpPr>
          <p:cNvPr id="4" name="Date Placeholder 3">
            <a:extLst>
              <a:ext uri="{FF2B5EF4-FFF2-40B4-BE49-F238E27FC236}">
                <a16:creationId xmlns:a16="http://schemas.microsoft.com/office/drawing/2014/main" id="{7C64A5B8-1055-7DDA-4383-31E1B1994D59}"/>
              </a:ext>
            </a:extLst>
          </p:cNvPr>
          <p:cNvSpPr>
            <a:spLocks noGrp="1"/>
          </p:cNvSpPr>
          <p:nvPr>
            <p:ph type="dt" sz="half" idx="10"/>
          </p:nvPr>
        </p:nvSpPr>
        <p:spPr/>
        <p:txBody>
          <a:bodyPr/>
          <a:lstStyle/>
          <a:p>
            <a:fld id="{A143B8EE-B732-4DF1-A579-719378E3E96B}" type="datetimeFigureOut">
              <a:rPr lang="en-IE" smtClean="0"/>
              <a:t>06/12/2022</a:t>
            </a:fld>
            <a:endParaRPr lang="en-IE"/>
          </a:p>
        </p:txBody>
      </p:sp>
      <p:sp>
        <p:nvSpPr>
          <p:cNvPr id="5" name="Footer Placeholder 4">
            <a:extLst>
              <a:ext uri="{FF2B5EF4-FFF2-40B4-BE49-F238E27FC236}">
                <a16:creationId xmlns:a16="http://schemas.microsoft.com/office/drawing/2014/main" id="{F8FC6712-F675-CBE7-6AFB-91B5E9DC2B09}"/>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8373853D-E9A4-3BF4-6426-267172367615}"/>
              </a:ext>
            </a:extLst>
          </p:cNvPr>
          <p:cNvSpPr>
            <a:spLocks noGrp="1"/>
          </p:cNvSpPr>
          <p:nvPr>
            <p:ph type="sldNum" sz="quarter" idx="12"/>
          </p:nvPr>
        </p:nvSpPr>
        <p:spPr/>
        <p:txBody>
          <a:bodyPr/>
          <a:lstStyle/>
          <a:p>
            <a:fld id="{9CB74367-1C90-4354-8BCA-794CF4AFD696}" type="slidenum">
              <a:rPr lang="en-IE" smtClean="0"/>
              <a:t>‹#›</a:t>
            </a:fld>
            <a:endParaRPr lang="en-IE"/>
          </a:p>
        </p:txBody>
      </p:sp>
    </p:spTree>
    <p:extLst>
      <p:ext uri="{BB962C8B-B14F-4D97-AF65-F5344CB8AC3E}">
        <p14:creationId xmlns:p14="http://schemas.microsoft.com/office/powerpoint/2010/main" val="24053427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5B518-07AD-6211-22D4-B79B71868B9D}"/>
              </a:ext>
            </a:extLst>
          </p:cNvPr>
          <p:cNvSpPr>
            <a:spLocks noGrp="1"/>
          </p:cNvSpPr>
          <p:nvPr>
            <p:ph type="title"/>
          </p:nvPr>
        </p:nvSpPr>
        <p:spPr/>
        <p:txBody>
          <a:bodyPr/>
          <a:lstStyle/>
          <a:p>
            <a:r>
              <a:rPr lang="en-GB"/>
              <a:t>Click to edit Master title style</a:t>
            </a:r>
            <a:endParaRPr lang="en-IE"/>
          </a:p>
        </p:txBody>
      </p:sp>
      <p:sp>
        <p:nvSpPr>
          <p:cNvPr id="3" name="Content Placeholder 2">
            <a:extLst>
              <a:ext uri="{FF2B5EF4-FFF2-40B4-BE49-F238E27FC236}">
                <a16:creationId xmlns:a16="http://schemas.microsoft.com/office/drawing/2014/main" id="{298CF4FE-5ED4-26F0-9BFA-BF0D856C9CD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4" name="Date Placeholder 3">
            <a:extLst>
              <a:ext uri="{FF2B5EF4-FFF2-40B4-BE49-F238E27FC236}">
                <a16:creationId xmlns:a16="http://schemas.microsoft.com/office/drawing/2014/main" id="{C2FBB1A8-4C6E-7C79-E662-F20B6A54F6DE}"/>
              </a:ext>
            </a:extLst>
          </p:cNvPr>
          <p:cNvSpPr>
            <a:spLocks noGrp="1"/>
          </p:cNvSpPr>
          <p:nvPr>
            <p:ph type="dt" sz="half" idx="10"/>
          </p:nvPr>
        </p:nvSpPr>
        <p:spPr/>
        <p:txBody>
          <a:bodyPr/>
          <a:lstStyle/>
          <a:p>
            <a:fld id="{A143B8EE-B732-4DF1-A579-719378E3E96B}" type="datetimeFigureOut">
              <a:rPr lang="en-IE" smtClean="0"/>
              <a:t>06/12/2022</a:t>
            </a:fld>
            <a:endParaRPr lang="en-IE"/>
          </a:p>
        </p:txBody>
      </p:sp>
      <p:sp>
        <p:nvSpPr>
          <p:cNvPr id="5" name="Footer Placeholder 4">
            <a:extLst>
              <a:ext uri="{FF2B5EF4-FFF2-40B4-BE49-F238E27FC236}">
                <a16:creationId xmlns:a16="http://schemas.microsoft.com/office/drawing/2014/main" id="{ACC216B4-F497-4A0A-21A5-19B3CF4DBE9D}"/>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4F8EC5C7-D6CF-24A9-5968-C90EDDAD5426}"/>
              </a:ext>
            </a:extLst>
          </p:cNvPr>
          <p:cNvSpPr>
            <a:spLocks noGrp="1"/>
          </p:cNvSpPr>
          <p:nvPr>
            <p:ph type="sldNum" sz="quarter" idx="12"/>
          </p:nvPr>
        </p:nvSpPr>
        <p:spPr/>
        <p:txBody>
          <a:bodyPr/>
          <a:lstStyle/>
          <a:p>
            <a:fld id="{9CB74367-1C90-4354-8BCA-794CF4AFD696}" type="slidenum">
              <a:rPr lang="en-IE" smtClean="0"/>
              <a:t>‹#›</a:t>
            </a:fld>
            <a:endParaRPr lang="en-IE"/>
          </a:p>
        </p:txBody>
      </p:sp>
    </p:spTree>
    <p:extLst>
      <p:ext uri="{BB962C8B-B14F-4D97-AF65-F5344CB8AC3E}">
        <p14:creationId xmlns:p14="http://schemas.microsoft.com/office/powerpoint/2010/main" val="4116932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797D-061C-9E1C-C4F0-1D4524BA8A8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E"/>
          </a:p>
        </p:txBody>
      </p:sp>
      <p:sp>
        <p:nvSpPr>
          <p:cNvPr id="3" name="Text Placeholder 2">
            <a:extLst>
              <a:ext uri="{FF2B5EF4-FFF2-40B4-BE49-F238E27FC236}">
                <a16:creationId xmlns:a16="http://schemas.microsoft.com/office/drawing/2014/main" id="{79DF693E-9BB3-9B94-15DC-A7E0DB9DE5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C8E339C-51A1-05C4-C853-A2B9F58EE38F}"/>
              </a:ext>
            </a:extLst>
          </p:cNvPr>
          <p:cNvSpPr>
            <a:spLocks noGrp="1"/>
          </p:cNvSpPr>
          <p:nvPr>
            <p:ph type="dt" sz="half" idx="10"/>
          </p:nvPr>
        </p:nvSpPr>
        <p:spPr/>
        <p:txBody>
          <a:bodyPr/>
          <a:lstStyle/>
          <a:p>
            <a:fld id="{A143B8EE-B732-4DF1-A579-719378E3E96B}" type="datetimeFigureOut">
              <a:rPr lang="en-IE" smtClean="0"/>
              <a:t>06/12/2022</a:t>
            </a:fld>
            <a:endParaRPr lang="en-IE"/>
          </a:p>
        </p:txBody>
      </p:sp>
      <p:sp>
        <p:nvSpPr>
          <p:cNvPr id="5" name="Footer Placeholder 4">
            <a:extLst>
              <a:ext uri="{FF2B5EF4-FFF2-40B4-BE49-F238E27FC236}">
                <a16:creationId xmlns:a16="http://schemas.microsoft.com/office/drawing/2014/main" id="{FA81F866-EA22-9360-5F08-D0739B1BCC92}"/>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8F7CB2CC-9525-2F0B-143A-739799B0071E}"/>
              </a:ext>
            </a:extLst>
          </p:cNvPr>
          <p:cNvSpPr>
            <a:spLocks noGrp="1"/>
          </p:cNvSpPr>
          <p:nvPr>
            <p:ph type="sldNum" sz="quarter" idx="12"/>
          </p:nvPr>
        </p:nvSpPr>
        <p:spPr/>
        <p:txBody>
          <a:bodyPr/>
          <a:lstStyle/>
          <a:p>
            <a:fld id="{9CB74367-1C90-4354-8BCA-794CF4AFD696}" type="slidenum">
              <a:rPr lang="en-IE" smtClean="0"/>
              <a:t>‹#›</a:t>
            </a:fld>
            <a:endParaRPr lang="en-IE"/>
          </a:p>
        </p:txBody>
      </p:sp>
    </p:spTree>
    <p:extLst>
      <p:ext uri="{BB962C8B-B14F-4D97-AF65-F5344CB8AC3E}">
        <p14:creationId xmlns:p14="http://schemas.microsoft.com/office/powerpoint/2010/main" val="3210865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11652-279C-3FC9-3759-E079EA9642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DEBF5DC4-BCB8-0520-8F79-735667B2EF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C74985-C768-9C16-B1A0-B7FCAD1D7ED4}"/>
              </a:ext>
            </a:extLst>
          </p:cNvPr>
          <p:cNvSpPr>
            <a:spLocks noGrp="1"/>
          </p:cNvSpPr>
          <p:nvPr>
            <p:ph type="dt" sz="half" idx="10"/>
          </p:nvPr>
        </p:nvSpPr>
        <p:spPr/>
        <p:txBody>
          <a:bodyPr/>
          <a:lstStyle/>
          <a:p>
            <a:fld id="{49B9C9BD-F567-4336-A44A-2906A9F61281}" type="datetimeFigureOut">
              <a:rPr lang="en-IE" smtClean="0"/>
              <a:t>06/12/2022</a:t>
            </a:fld>
            <a:endParaRPr lang="en-IE"/>
          </a:p>
        </p:txBody>
      </p:sp>
      <p:sp>
        <p:nvSpPr>
          <p:cNvPr id="5" name="Footer Placeholder 4">
            <a:extLst>
              <a:ext uri="{FF2B5EF4-FFF2-40B4-BE49-F238E27FC236}">
                <a16:creationId xmlns:a16="http://schemas.microsoft.com/office/drawing/2014/main" id="{107E3CF1-033F-A0F2-E6E5-CD2CCD7BA3E9}"/>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A9D034DC-7ABC-7C65-5DA7-9CBAD22F96C7}"/>
              </a:ext>
            </a:extLst>
          </p:cNvPr>
          <p:cNvSpPr>
            <a:spLocks noGrp="1"/>
          </p:cNvSpPr>
          <p:nvPr>
            <p:ph type="sldNum" sz="quarter" idx="12"/>
          </p:nvPr>
        </p:nvSpPr>
        <p:spPr/>
        <p:txBody>
          <a:bodyPr/>
          <a:lstStyle/>
          <a:p>
            <a:fld id="{344850C2-981F-4BE9-8058-69FA67260747}" type="slidenum">
              <a:rPr lang="en-IE" smtClean="0"/>
              <a:t>‹#›</a:t>
            </a:fld>
            <a:endParaRPr lang="en-IE"/>
          </a:p>
        </p:txBody>
      </p:sp>
    </p:spTree>
    <p:extLst>
      <p:ext uri="{BB962C8B-B14F-4D97-AF65-F5344CB8AC3E}">
        <p14:creationId xmlns:p14="http://schemas.microsoft.com/office/powerpoint/2010/main" val="26580002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95C52-28EB-CD17-8027-2174F19D0A9F}"/>
              </a:ext>
            </a:extLst>
          </p:cNvPr>
          <p:cNvSpPr>
            <a:spLocks noGrp="1"/>
          </p:cNvSpPr>
          <p:nvPr>
            <p:ph type="title"/>
          </p:nvPr>
        </p:nvSpPr>
        <p:spPr/>
        <p:txBody>
          <a:bodyPr/>
          <a:lstStyle/>
          <a:p>
            <a:r>
              <a:rPr lang="en-GB"/>
              <a:t>Click to edit Master title style</a:t>
            </a:r>
            <a:endParaRPr lang="en-IE"/>
          </a:p>
        </p:txBody>
      </p:sp>
      <p:sp>
        <p:nvSpPr>
          <p:cNvPr id="3" name="Content Placeholder 2">
            <a:extLst>
              <a:ext uri="{FF2B5EF4-FFF2-40B4-BE49-F238E27FC236}">
                <a16:creationId xmlns:a16="http://schemas.microsoft.com/office/drawing/2014/main" id="{C70C82DC-8C14-2B9F-A4BC-84834D62998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4" name="Content Placeholder 3">
            <a:extLst>
              <a:ext uri="{FF2B5EF4-FFF2-40B4-BE49-F238E27FC236}">
                <a16:creationId xmlns:a16="http://schemas.microsoft.com/office/drawing/2014/main" id="{D86381E6-59BF-6980-0B5F-5FBDC483F54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5" name="Date Placeholder 4">
            <a:extLst>
              <a:ext uri="{FF2B5EF4-FFF2-40B4-BE49-F238E27FC236}">
                <a16:creationId xmlns:a16="http://schemas.microsoft.com/office/drawing/2014/main" id="{739D59A7-0FA0-0F0D-1FB9-6E32A9B817AF}"/>
              </a:ext>
            </a:extLst>
          </p:cNvPr>
          <p:cNvSpPr>
            <a:spLocks noGrp="1"/>
          </p:cNvSpPr>
          <p:nvPr>
            <p:ph type="dt" sz="half" idx="10"/>
          </p:nvPr>
        </p:nvSpPr>
        <p:spPr/>
        <p:txBody>
          <a:bodyPr/>
          <a:lstStyle/>
          <a:p>
            <a:fld id="{A143B8EE-B732-4DF1-A579-719378E3E96B}" type="datetimeFigureOut">
              <a:rPr lang="en-IE" smtClean="0"/>
              <a:t>06/12/2022</a:t>
            </a:fld>
            <a:endParaRPr lang="en-IE"/>
          </a:p>
        </p:txBody>
      </p:sp>
      <p:sp>
        <p:nvSpPr>
          <p:cNvPr id="6" name="Footer Placeholder 5">
            <a:extLst>
              <a:ext uri="{FF2B5EF4-FFF2-40B4-BE49-F238E27FC236}">
                <a16:creationId xmlns:a16="http://schemas.microsoft.com/office/drawing/2014/main" id="{2A48102E-5BEA-2784-6367-61B8809A0DAE}"/>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6680BB7D-82E1-1E36-313E-954D7D6CC9CE}"/>
              </a:ext>
            </a:extLst>
          </p:cNvPr>
          <p:cNvSpPr>
            <a:spLocks noGrp="1"/>
          </p:cNvSpPr>
          <p:nvPr>
            <p:ph type="sldNum" sz="quarter" idx="12"/>
          </p:nvPr>
        </p:nvSpPr>
        <p:spPr/>
        <p:txBody>
          <a:bodyPr/>
          <a:lstStyle/>
          <a:p>
            <a:fld id="{9CB74367-1C90-4354-8BCA-794CF4AFD696}" type="slidenum">
              <a:rPr lang="en-IE" smtClean="0"/>
              <a:t>‹#›</a:t>
            </a:fld>
            <a:endParaRPr lang="en-IE"/>
          </a:p>
        </p:txBody>
      </p:sp>
    </p:spTree>
    <p:extLst>
      <p:ext uri="{BB962C8B-B14F-4D97-AF65-F5344CB8AC3E}">
        <p14:creationId xmlns:p14="http://schemas.microsoft.com/office/powerpoint/2010/main" val="1840373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BAC5-F104-C514-8B24-7F8ABCC54DB3}"/>
              </a:ext>
            </a:extLst>
          </p:cNvPr>
          <p:cNvSpPr>
            <a:spLocks noGrp="1"/>
          </p:cNvSpPr>
          <p:nvPr>
            <p:ph type="title"/>
          </p:nvPr>
        </p:nvSpPr>
        <p:spPr>
          <a:xfrm>
            <a:off x="839788" y="365125"/>
            <a:ext cx="10515600" cy="1325563"/>
          </a:xfrm>
        </p:spPr>
        <p:txBody>
          <a:bodyPr/>
          <a:lstStyle/>
          <a:p>
            <a:r>
              <a:rPr lang="en-GB"/>
              <a:t>Click to edit Master title style</a:t>
            </a:r>
            <a:endParaRPr lang="en-IE"/>
          </a:p>
        </p:txBody>
      </p:sp>
      <p:sp>
        <p:nvSpPr>
          <p:cNvPr id="3" name="Text Placeholder 2">
            <a:extLst>
              <a:ext uri="{FF2B5EF4-FFF2-40B4-BE49-F238E27FC236}">
                <a16:creationId xmlns:a16="http://schemas.microsoft.com/office/drawing/2014/main" id="{6D0D61E8-8F4A-F997-31F3-23663EC820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A0D1C54-D26B-A2A3-D277-5CB6DAFBA61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5" name="Text Placeholder 4">
            <a:extLst>
              <a:ext uri="{FF2B5EF4-FFF2-40B4-BE49-F238E27FC236}">
                <a16:creationId xmlns:a16="http://schemas.microsoft.com/office/drawing/2014/main" id="{37F0C235-766C-AC4C-F13F-6E5FF7622B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2976FC8-AEAC-5B27-5A57-7807D46BBF0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7" name="Date Placeholder 6">
            <a:extLst>
              <a:ext uri="{FF2B5EF4-FFF2-40B4-BE49-F238E27FC236}">
                <a16:creationId xmlns:a16="http://schemas.microsoft.com/office/drawing/2014/main" id="{9A21A6FE-94F1-3BF9-635A-DA43E91FD2EE}"/>
              </a:ext>
            </a:extLst>
          </p:cNvPr>
          <p:cNvSpPr>
            <a:spLocks noGrp="1"/>
          </p:cNvSpPr>
          <p:nvPr>
            <p:ph type="dt" sz="half" idx="10"/>
          </p:nvPr>
        </p:nvSpPr>
        <p:spPr/>
        <p:txBody>
          <a:bodyPr/>
          <a:lstStyle/>
          <a:p>
            <a:fld id="{A143B8EE-B732-4DF1-A579-719378E3E96B}" type="datetimeFigureOut">
              <a:rPr lang="en-IE" smtClean="0"/>
              <a:t>06/12/2022</a:t>
            </a:fld>
            <a:endParaRPr lang="en-IE"/>
          </a:p>
        </p:txBody>
      </p:sp>
      <p:sp>
        <p:nvSpPr>
          <p:cNvPr id="8" name="Footer Placeholder 7">
            <a:extLst>
              <a:ext uri="{FF2B5EF4-FFF2-40B4-BE49-F238E27FC236}">
                <a16:creationId xmlns:a16="http://schemas.microsoft.com/office/drawing/2014/main" id="{26D47C6B-95E4-B824-C4FA-D07760291FD3}"/>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E4AADD59-37D2-0D04-024F-7BC8D2276941}"/>
              </a:ext>
            </a:extLst>
          </p:cNvPr>
          <p:cNvSpPr>
            <a:spLocks noGrp="1"/>
          </p:cNvSpPr>
          <p:nvPr>
            <p:ph type="sldNum" sz="quarter" idx="12"/>
          </p:nvPr>
        </p:nvSpPr>
        <p:spPr/>
        <p:txBody>
          <a:bodyPr/>
          <a:lstStyle/>
          <a:p>
            <a:fld id="{9CB74367-1C90-4354-8BCA-794CF4AFD696}" type="slidenum">
              <a:rPr lang="en-IE" smtClean="0"/>
              <a:t>‹#›</a:t>
            </a:fld>
            <a:endParaRPr lang="en-IE"/>
          </a:p>
        </p:txBody>
      </p:sp>
    </p:spTree>
    <p:extLst>
      <p:ext uri="{BB962C8B-B14F-4D97-AF65-F5344CB8AC3E}">
        <p14:creationId xmlns:p14="http://schemas.microsoft.com/office/powerpoint/2010/main" val="3428878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9695C-B6AB-2BCB-06EB-C1ED17992F21}"/>
              </a:ext>
            </a:extLst>
          </p:cNvPr>
          <p:cNvSpPr>
            <a:spLocks noGrp="1"/>
          </p:cNvSpPr>
          <p:nvPr>
            <p:ph type="title"/>
          </p:nvPr>
        </p:nvSpPr>
        <p:spPr/>
        <p:txBody>
          <a:bodyPr/>
          <a:lstStyle/>
          <a:p>
            <a:r>
              <a:rPr lang="en-GB"/>
              <a:t>Click to edit Master title style</a:t>
            </a:r>
            <a:endParaRPr lang="en-IE"/>
          </a:p>
        </p:txBody>
      </p:sp>
      <p:sp>
        <p:nvSpPr>
          <p:cNvPr id="3" name="Date Placeholder 2">
            <a:extLst>
              <a:ext uri="{FF2B5EF4-FFF2-40B4-BE49-F238E27FC236}">
                <a16:creationId xmlns:a16="http://schemas.microsoft.com/office/drawing/2014/main" id="{60B2EE78-B61E-BBE2-03ED-E9805D8DDF1E}"/>
              </a:ext>
            </a:extLst>
          </p:cNvPr>
          <p:cNvSpPr>
            <a:spLocks noGrp="1"/>
          </p:cNvSpPr>
          <p:nvPr>
            <p:ph type="dt" sz="half" idx="10"/>
          </p:nvPr>
        </p:nvSpPr>
        <p:spPr/>
        <p:txBody>
          <a:bodyPr/>
          <a:lstStyle/>
          <a:p>
            <a:fld id="{A143B8EE-B732-4DF1-A579-719378E3E96B}" type="datetimeFigureOut">
              <a:rPr lang="en-IE" smtClean="0"/>
              <a:t>06/12/2022</a:t>
            </a:fld>
            <a:endParaRPr lang="en-IE"/>
          </a:p>
        </p:txBody>
      </p:sp>
      <p:sp>
        <p:nvSpPr>
          <p:cNvPr id="4" name="Footer Placeholder 3">
            <a:extLst>
              <a:ext uri="{FF2B5EF4-FFF2-40B4-BE49-F238E27FC236}">
                <a16:creationId xmlns:a16="http://schemas.microsoft.com/office/drawing/2014/main" id="{180685C4-B08A-F25B-E3C1-3EEDDD2E676B}"/>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1C21F6E0-D111-87F5-7F31-13DB3295E37F}"/>
              </a:ext>
            </a:extLst>
          </p:cNvPr>
          <p:cNvSpPr>
            <a:spLocks noGrp="1"/>
          </p:cNvSpPr>
          <p:nvPr>
            <p:ph type="sldNum" sz="quarter" idx="12"/>
          </p:nvPr>
        </p:nvSpPr>
        <p:spPr/>
        <p:txBody>
          <a:bodyPr/>
          <a:lstStyle/>
          <a:p>
            <a:fld id="{9CB74367-1C90-4354-8BCA-794CF4AFD696}" type="slidenum">
              <a:rPr lang="en-IE" smtClean="0"/>
              <a:t>‹#›</a:t>
            </a:fld>
            <a:endParaRPr lang="en-IE"/>
          </a:p>
        </p:txBody>
      </p:sp>
    </p:spTree>
    <p:extLst>
      <p:ext uri="{BB962C8B-B14F-4D97-AF65-F5344CB8AC3E}">
        <p14:creationId xmlns:p14="http://schemas.microsoft.com/office/powerpoint/2010/main" val="18735828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0C9372-181A-38FC-0385-6E0929C7DE4F}"/>
              </a:ext>
            </a:extLst>
          </p:cNvPr>
          <p:cNvSpPr>
            <a:spLocks noGrp="1"/>
          </p:cNvSpPr>
          <p:nvPr>
            <p:ph type="dt" sz="half" idx="10"/>
          </p:nvPr>
        </p:nvSpPr>
        <p:spPr/>
        <p:txBody>
          <a:bodyPr/>
          <a:lstStyle/>
          <a:p>
            <a:fld id="{A143B8EE-B732-4DF1-A579-719378E3E96B}" type="datetimeFigureOut">
              <a:rPr lang="en-IE" smtClean="0"/>
              <a:t>06/12/2022</a:t>
            </a:fld>
            <a:endParaRPr lang="en-IE"/>
          </a:p>
        </p:txBody>
      </p:sp>
      <p:sp>
        <p:nvSpPr>
          <p:cNvPr id="3" name="Footer Placeholder 2">
            <a:extLst>
              <a:ext uri="{FF2B5EF4-FFF2-40B4-BE49-F238E27FC236}">
                <a16:creationId xmlns:a16="http://schemas.microsoft.com/office/drawing/2014/main" id="{46ADA312-DCF3-2233-AE22-0DA0B59F977F}"/>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95014838-774F-CCBA-37C1-506602B0AAF5}"/>
              </a:ext>
            </a:extLst>
          </p:cNvPr>
          <p:cNvSpPr>
            <a:spLocks noGrp="1"/>
          </p:cNvSpPr>
          <p:nvPr>
            <p:ph type="sldNum" sz="quarter" idx="12"/>
          </p:nvPr>
        </p:nvSpPr>
        <p:spPr/>
        <p:txBody>
          <a:bodyPr/>
          <a:lstStyle/>
          <a:p>
            <a:fld id="{9CB74367-1C90-4354-8BCA-794CF4AFD696}" type="slidenum">
              <a:rPr lang="en-IE" smtClean="0"/>
              <a:t>‹#›</a:t>
            </a:fld>
            <a:endParaRPr lang="en-IE"/>
          </a:p>
        </p:txBody>
      </p:sp>
    </p:spTree>
    <p:extLst>
      <p:ext uri="{BB962C8B-B14F-4D97-AF65-F5344CB8AC3E}">
        <p14:creationId xmlns:p14="http://schemas.microsoft.com/office/powerpoint/2010/main" val="17361618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00CF-9F61-8F06-B52A-85619026215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E"/>
          </a:p>
        </p:txBody>
      </p:sp>
      <p:sp>
        <p:nvSpPr>
          <p:cNvPr id="3" name="Content Placeholder 2">
            <a:extLst>
              <a:ext uri="{FF2B5EF4-FFF2-40B4-BE49-F238E27FC236}">
                <a16:creationId xmlns:a16="http://schemas.microsoft.com/office/drawing/2014/main" id="{A08AE558-707E-170A-7DD8-890BA6093F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4" name="Text Placeholder 3">
            <a:extLst>
              <a:ext uri="{FF2B5EF4-FFF2-40B4-BE49-F238E27FC236}">
                <a16:creationId xmlns:a16="http://schemas.microsoft.com/office/drawing/2014/main" id="{3D80F405-508E-A359-E156-EE01271EC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82FED78-8C09-DBF2-C45B-A0D3675188F2}"/>
              </a:ext>
            </a:extLst>
          </p:cNvPr>
          <p:cNvSpPr>
            <a:spLocks noGrp="1"/>
          </p:cNvSpPr>
          <p:nvPr>
            <p:ph type="dt" sz="half" idx="10"/>
          </p:nvPr>
        </p:nvSpPr>
        <p:spPr/>
        <p:txBody>
          <a:bodyPr/>
          <a:lstStyle/>
          <a:p>
            <a:fld id="{A143B8EE-B732-4DF1-A579-719378E3E96B}" type="datetimeFigureOut">
              <a:rPr lang="en-IE" smtClean="0"/>
              <a:t>06/12/2022</a:t>
            </a:fld>
            <a:endParaRPr lang="en-IE"/>
          </a:p>
        </p:txBody>
      </p:sp>
      <p:sp>
        <p:nvSpPr>
          <p:cNvPr id="6" name="Footer Placeholder 5">
            <a:extLst>
              <a:ext uri="{FF2B5EF4-FFF2-40B4-BE49-F238E27FC236}">
                <a16:creationId xmlns:a16="http://schemas.microsoft.com/office/drawing/2014/main" id="{731D2D26-DB9D-6252-74D8-523E48F9830C}"/>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78726843-6B99-5A6B-2A7A-1A49AEDBFD00}"/>
              </a:ext>
            </a:extLst>
          </p:cNvPr>
          <p:cNvSpPr>
            <a:spLocks noGrp="1"/>
          </p:cNvSpPr>
          <p:nvPr>
            <p:ph type="sldNum" sz="quarter" idx="12"/>
          </p:nvPr>
        </p:nvSpPr>
        <p:spPr/>
        <p:txBody>
          <a:bodyPr/>
          <a:lstStyle/>
          <a:p>
            <a:fld id="{9CB74367-1C90-4354-8BCA-794CF4AFD696}" type="slidenum">
              <a:rPr lang="en-IE" smtClean="0"/>
              <a:t>‹#›</a:t>
            </a:fld>
            <a:endParaRPr lang="en-IE"/>
          </a:p>
        </p:txBody>
      </p:sp>
    </p:spTree>
    <p:extLst>
      <p:ext uri="{BB962C8B-B14F-4D97-AF65-F5344CB8AC3E}">
        <p14:creationId xmlns:p14="http://schemas.microsoft.com/office/powerpoint/2010/main" val="41587286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2FE4-2B32-CF7D-01C0-DFB0AF5EDF0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E"/>
          </a:p>
        </p:txBody>
      </p:sp>
      <p:sp>
        <p:nvSpPr>
          <p:cNvPr id="3" name="Picture Placeholder 2">
            <a:extLst>
              <a:ext uri="{FF2B5EF4-FFF2-40B4-BE49-F238E27FC236}">
                <a16:creationId xmlns:a16="http://schemas.microsoft.com/office/drawing/2014/main" id="{507BA089-8DBB-A4FB-81D6-07E560097C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EFC4390F-D3EB-593C-0741-A0B8D362E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BA4EF54-33CA-9234-004E-4A699B99866A}"/>
              </a:ext>
            </a:extLst>
          </p:cNvPr>
          <p:cNvSpPr>
            <a:spLocks noGrp="1"/>
          </p:cNvSpPr>
          <p:nvPr>
            <p:ph type="dt" sz="half" idx="10"/>
          </p:nvPr>
        </p:nvSpPr>
        <p:spPr/>
        <p:txBody>
          <a:bodyPr/>
          <a:lstStyle/>
          <a:p>
            <a:fld id="{A143B8EE-B732-4DF1-A579-719378E3E96B}" type="datetimeFigureOut">
              <a:rPr lang="en-IE" smtClean="0"/>
              <a:t>06/12/2022</a:t>
            </a:fld>
            <a:endParaRPr lang="en-IE"/>
          </a:p>
        </p:txBody>
      </p:sp>
      <p:sp>
        <p:nvSpPr>
          <p:cNvPr id="6" name="Footer Placeholder 5">
            <a:extLst>
              <a:ext uri="{FF2B5EF4-FFF2-40B4-BE49-F238E27FC236}">
                <a16:creationId xmlns:a16="http://schemas.microsoft.com/office/drawing/2014/main" id="{328B0C92-7777-BDE6-632D-5CD1FF32314D}"/>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7ED82371-C672-32D6-641F-B9169D33E656}"/>
              </a:ext>
            </a:extLst>
          </p:cNvPr>
          <p:cNvSpPr>
            <a:spLocks noGrp="1"/>
          </p:cNvSpPr>
          <p:nvPr>
            <p:ph type="sldNum" sz="quarter" idx="12"/>
          </p:nvPr>
        </p:nvSpPr>
        <p:spPr/>
        <p:txBody>
          <a:bodyPr/>
          <a:lstStyle/>
          <a:p>
            <a:fld id="{9CB74367-1C90-4354-8BCA-794CF4AFD696}" type="slidenum">
              <a:rPr lang="en-IE" smtClean="0"/>
              <a:t>‹#›</a:t>
            </a:fld>
            <a:endParaRPr lang="en-IE"/>
          </a:p>
        </p:txBody>
      </p:sp>
    </p:spTree>
    <p:extLst>
      <p:ext uri="{BB962C8B-B14F-4D97-AF65-F5344CB8AC3E}">
        <p14:creationId xmlns:p14="http://schemas.microsoft.com/office/powerpoint/2010/main" val="37800187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B6EA7-9371-063D-B370-07C05ECDC14D}"/>
              </a:ext>
            </a:extLst>
          </p:cNvPr>
          <p:cNvSpPr>
            <a:spLocks noGrp="1"/>
          </p:cNvSpPr>
          <p:nvPr>
            <p:ph type="title"/>
          </p:nvPr>
        </p:nvSpPr>
        <p:spPr/>
        <p:txBody>
          <a:bodyPr/>
          <a:lstStyle/>
          <a:p>
            <a:r>
              <a:rPr lang="en-GB"/>
              <a:t>Click to edit Master title style</a:t>
            </a:r>
            <a:endParaRPr lang="en-IE"/>
          </a:p>
        </p:txBody>
      </p:sp>
      <p:sp>
        <p:nvSpPr>
          <p:cNvPr id="3" name="Vertical Text Placeholder 2">
            <a:extLst>
              <a:ext uri="{FF2B5EF4-FFF2-40B4-BE49-F238E27FC236}">
                <a16:creationId xmlns:a16="http://schemas.microsoft.com/office/drawing/2014/main" id="{1BD4C5D0-7210-BB27-3DD9-4106C0A24D7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4" name="Date Placeholder 3">
            <a:extLst>
              <a:ext uri="{FF2B5EF4-FFF2-40B4-BE49-F238E27FC236}">
                <a16:creationId xmlns:a16="http://schemas.microsoft.com/office/drawing/2014/main" id="{4D40347F-D484-B340-E201-6F8235994B01}"/>
              </a:ext>
            </a:extLst>
          </p:cNvPr>
          <p:cNvSpPr>
            <a:spLocks noGrp="1"/>
          </p:cNvSpPr>
          <p:nvPr>
            <p:ph type="dt" sz="half" idx="10"/>
          </p:nvPr>
        </p:nvSpPr>
        <p:spPr/>
        <p:txBody>
          <a:bodyPr/>
          <a:lstStyle/>
          <a:p>
            <a:fld id="{A143B8EE-B732-4DF1-A579-719378E3E96B}" type="datetimeFigureOut">
              <a:rPr lang="en-IE" smtClean="0"/>
              <a:t>06/12/2022</a:t>
            </a:fld>
            <a:endParaRPr lang="en-IE"/>
          </a:p>
        </p:txBody>
      </p:sp>
      <p:sp>
        <p:nvSpPr>
          <p:cNvPr id="5" name="Footer Placeholder 4">
            <a:extLst>
              <a:ext uri="{FF2B5EF4-FFF2-40B4-BE49-F238E27FC236}">
                <a16:creationId xmlns:a16="http://schemas.microsoft.com/office/drawing/2014/main" id="{7FFF4F99-E774-4B78-DCB0-B2EE32B7BFC2}"/>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A5155C2E-1BB1-76B7-649B-ABD8F7D3D96A}"/>
              </a:ext>
            </a:extLst>
          </p:cNvPr>
          <p:cNvSpPr>
            <a:spLocks noGrp="1"/>
          </p:cNvSpPr>
          <p:nvPr>
            <p:ph type="sldNum" sz="quarter" idx="12"/>
          </p:nvPr>
        </p:nvSpPr>
        <p:spPr/>
        <p:txBody>
          <a:bodyPr/>
          <a:lstStyle/>
          <a:p>
            <a:fld id="{9CB74367-1C90-4354-8BCA-794CF4AFD696}" type="slidenum">
              <a:rPr lang="en-IE" smtClean="0"/>
              <a:t>‹#›</a:t>
            </a:fld>
            <a:endParaRPr lang="en-IE"/>
          </a:p>
        </p:txBody>
      </p:sp>
    </p:spTree>
    <p:extLst>
      <p:ext uri="{BB962C8B-B14F-4D97-AF65-F5344CB8AC3E}">
        <p14:creationId xmlns:p14="http://schemas.microsoft.com/office/powerpoint/2010/main" val="4327439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9C5BB5-385C-BE57-AD39-65B1B3B30ED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E"/>
          </a:p>
        </p:txBody>
      </p:sp>
      <p:sp>
        <p:nvSpPr>
          <p:cNvPr id="3" name="Vertical Text Placeholder 2">
            <a:extLst>
              <a:ext uri="{FF2B5EF4-FFF2-40B4-BE49-F238E27FC236}">
                <a16:creationId xmlns:a16="http://schemas.microsoft.com/office/drawing/2014/main" id="{E59D2650-EA18-206F-B46C-30516453C26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4" name="Date Placeholder 3">
            <a:extLst>
              <a:ext uri="{FF2B5EF4-FFF2-40B4-BE49-F238E27FC236}">
                <a16:creationId xmlns:a16="http://schemas.microsoft.com/office/drawing/2014/main" id="{B164EE87-BC38-AD25-70FE-86DFBA2BB1FA}"/>
              </a:ext>
            </a:extLst>
          </p:cNvPr>
          <p:cNvSpPr>
            <a:spLocks noGrp="1"/>
          </p:cNvSpPr>
          <p:nvPr>
            <p:ph type="dt" sz="half" idx="10"/>
          </p:nvPr>
        </p:nvSpPr>
        <p:spPr/>
        <p:txBody>
          <a:bodyPr/>
          <a:lstStyle/>
          <a:p>
            <a:fld id="{A143B8EE-B732-4DF1-A579-719378E3E96B}" type="datetimeFigureOut">
              <a:rPr lang="en-IE" smtClean="0"/>
              <a:t>06/12/2022</a:t>
            </a:fld>
            <a:endParaRPr lang="en-IE"/>
          </a:p>
        </p:txBody>
      </p:sp>
      <p:sp>
        <p:nvSpPr>
          <p:cNvPr id="5" name="Footer Placeholder 4">
            <a:extLst>
              <a:ext uri="{FF2B5EF4-FFF2-40B4-BE49-F238E27FC236}">
                <a16:creationId xmlns:a16="http://schemas.microsoft.com/office/drawing/2014/main" id="{5DC1B187-00E8-597A-55A1-805B1BF2A72A}"/>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83BDAC30-B042-21B6-5950-AC68F0A74B90}"/>
              </a:ext>
            </a:extLst>
          </p:cNvPr>
          <p:cNvSpPr>
            <a:spLocks noGrp="1"/>
          </p:cNvSpPr>
          <p:nvPr>
            <p:ph type="sldNum" sz="quarter" idx="12"/>
          </p:nvPr>
        </p:nvSpPr>
        <p:spPr/>
        <p:txBody>
          <a:bodyPr/>
          <a:lstStyle/>
          <a:p>
            <a:fld id="{9CB74367-1C90-4354-8BCA-794CF4AFD696}" type="slidenum">
              <a:rPr lang="en-IE" smtClean="0"/>
              <a:t>‹#›</a:t>
            </a:fld>
            <a:endParaRPr lang="en-IE"/>
          </a:p>
        </p:txBody>
      </p:sp>
    </p:spTree>
    <p:extLst>
      <p:ext uri="{BB962C8B-B14F-4D97-AF65-F5344CB8AC3E}">
        <p14:creationId xmlns:p14="http://schemas.microsoft.com/office/powerpoint/2010/main" val="4166789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15B7C-A7E5-9E19-00DE-E5BB180C4FC0}"/>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21F58BE8-8B27-D3AC-7D1C-79E4A86302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12C946C9-4878-B853-5492-CE4365A3D3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8A40BEFB-CA98-2354-5DBD-9909EC3647B8}"/>
              </a:ext>
            </a:extLst>
          </p:cNvPr>
          <p:cNvSpPr>
            <a:spLocks noGrp="1"/>
          </p:cNvSpPr>
          <p:nvPr>
            <p:ph type="dt" sz="half" idx="10"/>
          </p:nvPr>
        </p:nvSpPr>
        <p:spPr/>
        <p:txBody>
          <a:bodyPr/>
          <a:lstStyle/>
          <a:p>
            <a:fld id="{49B9C9BD-F567-4336-A44A-2906A9F61281}" type="datetimeFigureOut">
              <a:rPr lang="en-IE" smtClean="0"/>
              <a:t>06/12/2022</a:t>
            </a:fld>
            <a:endParaRPr lang="en-IE"/>
          </a:p>
        </p:txBody>
      </p:sp>
      <p:sp>
        <p:nvSpPr>
          <p:cNvPr id="6" name="Footer Placeholder 5">
            <a:extLst>
              <a:ext uri="{FF2B5EF4-FFF2-40B4-BE49-F238E27FC236}">
                <a16:creationId xmlns:a16="http://schemas.microsoft.com/office/drawing/2014/main" id="{B0A51067-60F2-30EA-606C-391E45121128}"/>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47689BE7-EB0A-C7F5-6873-81AC5F59D5B0}"/>
              </a:ext>
            </a:extLst>
          </p:cNvPr>
          <p:cNvSpPr>
            <a:spLocks noGrp="1"/>
          </p:cNvSpPr>
          <p:nvPr>
            <p:ph type="sldNum" sz="quarter" idx="12"/>
          </p:nvPr>
        </p:nvSpPr>
        <p:spPr/>
        <p:txBody>
          <a:bodyPr/>
          <a:lstStyle/>
          <a:p>
            <a:fld id="{344850C2-981F-4BE9-8058-69FA67260747}" type="slidenum">
              <a:rPr lang="en-IE" smtClean="0"/>
              <a:t>‹#›</a:t>
            </a:fld>
            <a:endParaRPr lang="en-IE"/>
          </a:p>
        </p:txBody>
      </p:sp>
    </p:spTree>
    <p:extLst>
      <p:ext uri="{BB962C8B-B14F-4D97-AF65-F5344CB8AC3E}">
        <p14:creationId xmlns:p14="http://schemas.microsoft.com/office/powerpoint/2010/main" val="1892679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16979-0DAC-BC86-7610-D9A8E58DD83F}"/>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FEC0AE28-4098-0ED6-E7DA-587C21D9C3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BD98BD-A0B4-4619-73B8-620E8626A0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CEDDF8CC-17D8-3634-3223-2EDAF87891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8A8541-BF08-9B62-A9CB-03105809B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B1EAD028-90BF-3AD1-6CBE-88ED2B84D2F3}"/>
              </a:ext>
            </a:extLst>
          </p:cNvPr>
          <p:cNvSpPr>
            <a:spLocks noGrp="1"/>
          </p:cNvSpPr>
          <p:nvPr>
            <p:ph type="dt" sz="half" idx="10"/>
          </p:nvPr>
        </p:nvSpPr>
        <p:spPr/>
        <p:txBody>
          <a:bodyPr/>
          <a:lstStyle/>
          <a:p>
            <a:fld id="{49B9C9BD-F567-4336-A44A-2906A9F61281}" type="datetimeFigureOut">
              <a:rPr lang="en-IE" smtClean="0"/>
              <a:t>06/12/2022</a:t>
            </a:fld>
            <a:endParaRPr lang="en-IE"/>
          </a:p>
        </p:txBody>
      </p:sp>
      <p:sp>
        <p:nvSpPr>
          <p:cNvPr id="8" name="Footer Placeholder 7">
            <a:extLst>
              <a:ext uri="{FF2B5EF4-FFF2-40B4-BE49-F238E27FC236}">
                <a16:creationId xmlns:a16="http://schemas.microsoft.com/office/drawing/2014/main" id="{0AD3348E-6F22-0F60-0517-4C078BF2B65A}"/>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E22CA579-9735-47A9-03AF-CCD8B9FDB900}"/>
              </a:ext>
            </a:extLst>
          </p:cNvPr>
          <p:cNvSpPr>
            <a:spLocks noGrp="1"/>
          </p:cNvSpPr>
          <p:nvPr>
            <p:ph type="sldNum" sz="quarter" idx="12"/>
          </p:nvPr>
        </p:nvSpPr>
        <p:spPr/>
        <p:txBody>
          <a:bodyPr/>
          <a:lstStyle/>
          <a:p>
            <a:fld id="{344850C2-981F-4BE9-8058-69FA67260747}" type="slidenum">
              <a:rPr lang="en-IE" smtClean="0"/>
              <a:t>‹#›</a:t>
            </a:fld>
            <a:endParaRPr lang="en-IE"/>
          </a:p>
        </p:txBody>
      </p:sp>
    </p:spTree>
    <p:extLst>
      <p:ext uri="{BB962C8B-B14F-4D97-AF65-F5344CB8AC3E}">
        <p14:creationId xmlns:p14="http://schemas.microsoft.com/office/powerpoint/2010/main" val="2925477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4B90-CE0C-ED7E-B3A5-99E356661625}"/>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7B696E24-4E35-2A74-9978-107ABEE448DB}"/>
              </a:ext>
            </a:extLst>
          </p:cNvPr>
          <p:cNvSpPr>
            <a:spLocks noGrp="1"/>
          </p:cNvSpPr>
          <p:nvPr>
            <p:ph type="dt" sz="half" idx="10"/>
          </p:nvPr>
        </p:nvSpPr>
        <p:spPr/>
        <p:txBody>
          <a:bodyPr/>
          <a:lstStyle/>
          <a:p>
            <a:fld id="{49B9C9BD-F567-4336-A44A-2906A9F61281}" type="datetimeFigureOut">
              <a:rPr lang="en-IE" smtClean="0"/>
              <a:t>06/12/2022</a:t>
            </a:fld>
            <a:endParaRPr lang="en-IE"/>
          </a:p>
        </p:txBody>
      </p:sp>
      <p:sp>
        <p:nvSpPr>
          <p:cNvPr id="4" name="Footer Placeholder 3">
            <a:extLst>
              <a:ext uri="{FF2B5EF4-FFF2-40B4-BE49-F238E27FC236}">
                <a16:creationId xmlns:a16="http://schemas.microsoft.com/office/drawing/2014/main" id="{AC732676-9A8D-A75F-5FA3-4097184F60EC}"/>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391FE813-C02A-B1DA-69EB-10C4645CC488}"/>
              </a:ext>
            </a:extLst>
          </p:cNvPr>
          <p:cNvSpPr>
            <a:spLocks noGrp="1"/>
          </p:cNvSpPr>
          <p:nvPr>
            <p:ph type="sldNum" sz="quarter" idx="12"/>
          </p:nvPr>
        </p:nvSpPr>
        <p:spPr/>
        <p:txBody>
          <a:bodyPr/>
          <a:lstStyle/>
          <a:p>
            <a:fld id="{344850C2-981F-4BE9-8058-69FA67260747}" type="slidenum">
              <a:rPr lang="en-IE" smtClean="0"/>
              <a:t>‹#›</a:t>
            </a:fld>
            <a:endParaRPr lang="en-IE"/>
          </a:p>
        </p:txBody>
      </p:sp>
    </p:spTree>
    <p:extLst>
      <p:ext uri="{BB962C8B-B14F-4D97-AF65-F5344CB8AC3E}">
        <p14:creationId xmlns:p14="http://schemas.microsoft.com/office/powerpoint/2010/main" val="58278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1045F-D1AC-B36E-FA23-E83E3D81DD95}"/>
              </a:ext>
            </a:extLst>
          </p:cNvPr>
          <p:cNvSpPr>
            <a:spLocks noGrp="1"/>
          </p:cNvSpPr>
          <p:nvPr>
            <p:ph type="dt" sz="half" idx="10"/>
          </p:nvPr>
        </p:nvSpPr>
        <p:spPr/>
        <p:txBody>
          <a:bodyPr/>
          <a:lstStyle/>
          <a:p>
            <a:fld id="{49B9C9BD-F567-4336-A44A-2906A9F61281}" type="datetimeFigureOut">
              <a:rPr lang="en-IE" smtClean="0"/>
              <a:t>06/12/2022</a:t>
            </a:fld>
            <a:endParaRPr lang="en-IE"/>
          </a:p>
        </p:txBody>
      </p:sp>
      <p:sp>
        <p:nvSpPr>
          <p:cNvPr id="3" name="Footer Placeholder 2">
            <a:extLst>
              <a:ext uri="{FF2B5EF4-FFF2-40B4-BE49-F238E27FC236}">
                <a16:creationId xmlns:a16="http://schemas.microsoft.com/office/drawing/2014/main" id="{A3454D11-6D50-5D79-082A-8A3704495AC4}"/>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E70BB83E-3AF1-14A4-2E59-4970DC3EFBE8}"/>
              </a:ext>
            </a:extLst>
          </p:cNvPr>
          <p:cNvSpPr>
            <a:spLocks noGrp="1"/>
          </p:cNvSpPr>
          <p:nvPr>
            <p:ph type="sldNum" sz="quarter" idx="12"/>
          </p:nvPr>
        </p:nvSpPr>
        <p:spPr/>
        <p:txBody>
          <a:bodyPr/>
          <a:lstStyle/>
          <a:p>
            <a:fld id="{344850C2-981F-4BE9-8058-69FA67260747}" type="slidenum">
              <a:rPr lang="en-IE" smtClean="0"/>
              <a:t>‹#›</a:t>
            </a:fld>
            <a:endParaRPr lang="en-IE"/>
          </a:p>
        </p:txBody>
      </p:sp>
    </p:spTree>
    <p:extLst>
      <p:ext uri="{BB962C8B-B14F-4D97-AF65-F5344CB8AC3E}">
        <p14:creationId xmlns:p14="http://schemas.microsoft.com/office/powerpoint/2010/main" val="1408460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E63CE-1DB6-0ABD-A410-51CA8A185B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7A9F1A02-2049-AF03-906D-1C9359F531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F51E8C9F-B5D0-6720-46ED-D1FCF640C2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BFCF9F-CE8F-AF99-3F13-717122A54337}"/>
              </a:ext>
            </a:extLst>
          </p:cNvPr>
          <p:cNvSpPr>
            <a:spLocks noGrp="1"/>
          </p:cNvSpPr>
          <p:nvPr>
            <p:ph type="dt" sz="half" idx="10"/>
          </p:nvPr>
        </p:nvSpPr>
        <p:spPr/>
        <p:txBody>
          <a:bodyPr/>
          <a:lstStyle/>
          <a:p>
            <a:fld id="{49B9C9BD-F567-4336-A44A-2906A9F61281}" type="datetimeFigureOut">
              <a:rPr lang="en-IE" smtClean="0"/>
              <a:t>06/12/2022</a:t>
            </a:fld>
            <a:endParaRPr lang="en-IE"/>
          </a:p>
        </p:txBody>
      </p:sp>
      <p:sp>
        <p:nvSpPr>
          <p:cNvPr id="6" name="Footer Placeholder 5">
            <a:extLst>
              <a:ext uri="{FF2B5EF4-FFF2-40B4-BE49-F238E27FC236}">
                <a16:creationId xmlns:a16="http://schemas.microsoft.com/office/drawing/2014/main" id="{6119C5DB-4B70-D888-32D3-3761E8A2D814}"/>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1917A820-CC61-6A3B-29EC-65616B960AA2}"/>
              </a:ext>
            </a:extLst>
          </p:cNvPr>
          <p:cNvSpPr>
            <a:spLocks noGrp="1"/>
          </p:cNvSpPr>
          <p:nvPr>
            <p:ph type="sldNum" sz="quarter" idx="12"/>
          </p:nvPr>
        </p:nvSpPr>
        <p:spPr/>
        <p:txBody>
          <a:bodyPr/>
          <a:lstStyle/>
          <a:p>
            <a:fld id="{344850C2-981F-4BE9-8058-69FA67260747}" type="slidenum">
              <a:rPr lang="en-IE" smtClean="0"/>
              <a:t>‹#›</a:t>
            </a:fld>
            <a:endParaRPr lang="en-IE"/>
          </a:p>
        </p:txBody>
      </p:sp>
    </p:spTree>
    <p:extLst>
      <p:ext uri="{BB962C8B-B14F-4D97-AF65-F5344CB8AC3E}">
        <p14:creationId xmlns:p14="http://schemas.microsoft.com/office/powerpoint/2010/main" val="1422154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82207-095D-1637-4067-34538DCBFD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AE71F596-430F-02F6-F42E-9CACE411C9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0336C985-43A5-2C6E-F238-29D0861CB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64CD8C-5D2F-AA9B-C9AC-C8D976BD4CD5}"/>
              </a:ext>
            </a:extLst>
          </p:cNvPr>
          <p:cNvSpPr>
            <a:spLocks noGrp="1"/>
          </p:cNvSpPr>
          <p:nvPr>
            <p:ph type="dt" sz="half" idx="10"/>
          </p:nvPr>
        </p:nvSpPr>
        <p:spPr/>
        <p:txBody>
          <a:bodyPr/>
          <a:lstStyle/>
          <a:p>
            <a:fld id="{49B9C9BD-F567-4336-A44A-2906A9F61281}" type="datetimeFigureOut">
              <a:rPr lang="en-IE" smtClean="0"/>
              <a:t>06/12/2022</a:t>
            </a:fld>
            <a:endParaRPr lang="en-IE"/>
          </a:p>
        </p:txBody>
      </p:sp>
      <p:sp>
        <p:nvSpPr>
          <p:cNvPr id="6" name="Footer Placeholder 5">
            <a:extLst>
              <a:ext uri="{FF2B5EF4-FFF2-40B4-BE49-F238E27FC236}">
                <a16:creationId xmlns:a16="http://schemas.microsoft.com/office/drawing/2014/main" id="{23EEFE9C-074E-BC5A-6231-AD4B136F0A11}"/>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E3C7C9F4-6904-3046-2501-3F2268C5E6F2}"/>
              </a:ext>
            </a:extLst>
          </p:cNvPr>
          <p:cNvSpPr>
            <a:spLocks noGrp="1"/>
          </p:cNvSpPr>
          <p:nvPr>
            <p:ph type="sldNum" sz="quarter" idx="12"/>
          </p:nvPr>
        </p:nvSpPr>
        <p:spPr/>
        <p:txBody>
          <a:bodyPr/>
          <a:lstStyle/>
          <a:p>
            <a:fld id="{344850C2-981F-4BE9-8058-69FA67260747}" type="slidenum">
              <a:rPr lang="en-IE" smtClean="0"/>
              <a:t>‹#›</a:t>
            </a:fld>
            <a:endParaRPr lang="en-IE"/>
          </a:p>
        </p:txBody>
      </p:sp>
    </p:spTree>
    <p:extLst>
      <p:ext uri="{BB962C8B-B14F-4D97-AF65-F5344CB8AC3E}">
        <p14:creationId xmlns:p14="http://schemas.microsoft.com/office/powerpoint/2010/main" val="4111745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02A823-B6AE-DFB9-5C14-8DD4D52499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92215E83-BB3D-EE43-9D17-2201922E6A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D5B20BAF-A4EB-DE67-7205-DDB63AE357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B9C9BD-F567-4336-A44A-2906A9F61281}" type="datetimeFigureOut">
              <a:rPr lang="en-IE" smtClean="0"/>
              <a:t>06/12/2022</a:t>
            </a:fld>
            <a:endParaRPr lang="en-IE"/>
          </a:p>
        </p:txBody>
      </p:sp>
      <p:sp>
        <p:nvSpPr>
          <p:cNvPr id="5" name="Footer Placeholder 4">
            <a:extLst>
              <a:ext uri="{FF2B5EF4-FFF2-40B4-BE49-F238E27FC236}">
                <a16:creationId xmlns:a16="http://schemas.microsoft.com/office/drawing/2014/main" id="{8D89F44B-7BD8-4878-4CAA-BF6BBA9C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CBA7C8E9-D528-0B68-1CB9-79A667626B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4850C2-981F-4BE9-8058-69FA67260747}" type="slidenum">
              <a:rPr lang="en-IE" smtClean="0"/>
              <a:t>‹#›</a:t>
            </a:fld>
            <a:endParaRPr lang="en-IE"/>
          </a:p>
        </p:txBody>
      </p:sp>
    </p:spTree>
    <p:extLst>
      <p:ext uri="{BB962C8B-B14F-4D97-AF65-F5344CB8AC3E}">
        <p14:creationId xmlns:p14="http://schemas.microsoft.com/office/powerpoint/2010/main" val="2617154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7"/>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C41A0C-1D54-1C05-A5E9-9F82CEAFD09E}"/>
              </a:ext>
            </a:extLst>
          </p:cNvPr>
          <p:cNvSpPr txBox="1">
            <a:spLocks noGrp="1"/>
          </p:cNvSpPr>
          <p:nvPr>
            <p:ph type="title"/>
          </p:nvPr>
        </p:nvSpPr>
        <p:spPr>
          <a:xfrm>
            <a:off x="913796" y="609603"/>
            <a:ext cx="10353760" cy="1257300"/>
          </a:xfrm>
          <a:prstGeom prst="rect">
            <a:avLst/>
          </a:prstGeom>
          <a:noFill/>
          <a:ln>
            <a:noFill/>
          </a:ln>
          <a:effectLst>
            <a:outerShdw dir="16200000" algn="tl">
              <a:srgbClr val="000000">
                <a:alpha val="46000"/>
              </a:srgbClr>
            </a:outerShdw>
          </a:effectLst>
        </p:spPr>
        <p:txBody>
          <a:bodyPr vert="horz" wrap="square" lIns="91440" tIns="45720" rIns="91440" bIns="45720" anchor="ctr" anchorCtr="1" compatLnSpc="1">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F24EAAED-B167-15C4-55FD-FA5515796C2B}"/>
              </a:ext>
            </a:extLst>
          </p:cNvPr>
          <p:cNvSpPr txBox="1">
            <a:spLocks noGrp="1"/>
          </p:cNvSpPr>
          <p:nvPr>
            <p:ph type="body" idx="1"/>
          </p:nvPr>
        </p:nvSpPr>
        <p:spPr>
          <a:xfrm>
            <a:off x="913796" y="2076446"/>
            <a:ext cx="10353760" cy="3714749"/>
          </a:xfrm>
          <a:prstGeom prst="rect">
            <a:avLst/>
          </a:prstGeom>
          <a:noFill/>
          <a:ln>
            <a:noFill/>
          </a:ln>
          <a:effectLst>
            <a:outerShdw dir="16200000" algn="tl">
              <a:srgbClr val="000000">
                <a:alpha val="46000"/>
              </a:srgbClr>
            </a:outerShdw>
          </a:effectLst>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1C4E22-FC7C-8160-1273-E0D309535DBB}"/>
              </a:ext>
            </a:extLst>
          </p:cNvPr>
          <p:cNvSpPr txBox="1">
            <a:spLocks noGrp="1"/>
          </p:cNvSpPr>
          <p:nvPr>
            <p:ph type="dt" sz="half" idx="2"/>
          </p:nvPr>
        </p:nvSpPr>
        <p:spPr>
          <a:xfrm>
            <a:off x="7678738" y="6000749"/>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100" b="0" i="0" u="none" strike="noStrike" kern="1200" cap="none" spc="0" baseline="0">
                <a:solidFill>
                  <a:srgbClr val="F2F2F2"/>
                </a:solidFill>
                <a:effectLst>
                  <a:outerShdw dist="38096" dir="2700000">
                    <a:srgbClr val="000000"/>
                  </a:outerShdw>
                </a:effectLst>
                <a:uFillTx/>
                <a:latin typeface="Goudy Old Style"/>
              </a:defRPr>
            </a:lvl1pPr>
          </a:lstStyle>
          <a:p>
            <a:pPr lvl="0"/>
            <a:fld id="{401A4A07-EBA6-4ADD-92D7-2EB16A4549BF}" type="datetime1">
              <a:rPr lang="en-US"/>
              <a:pPr lvl="0"/>
              <a:t>12/6/2022</a:t>
            </a:fld>
            <a:endParaRPr lang="en-US"/>
          </a:p>
        </p:txBody>
      </p:sp>
      <p:sp>
        <p:nvSpPr>
          <p:cNvPr id="5" name="Footer Placeholder 4">
            <a:extLst>
              <a:ext uri="{FF2B5EF4-FFF2-40B4-BE49-F238E27FC236}">
                <a16:creationId xmlns:a16="http://schemas.microsoft.com/office/drawing/2014/main" id="{48ABFD17-6454-B8C2-25FD-13C3E360B7DB}"/>
              </a:ext>
            </a:extLst>
          </p:cNvPr>
          <p:cNvSpPr txBox="1">
            <a:spLocks noGrp="1"/>
          </p:cNvSpPr>
          <p:nvPr>
            <p:ph type="ftr" sz="quarter" idx="3"/>
          </p:nvPr>
        </p:nvSpPr>
        <p:spPr>
          <a:xfrm>
            <a:off x="913796" y="6000749"/>
            <a:ext cx="6672861"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100" b="0" i="0" u="none" strike="noStrike" kern="1200" cap="none" spc="0" baseline="0">
                <a:solidFill>
                  <a:srgbClr val="F2F2F2"/>
                </a:solidFill>
                <a:effectLst>
                  <a:outerShdw dist="38096" dir="2700000">
                    <a:srgbClr val="000000"/>
                  </a:outerShdw>
                </a:effectLst>
                <a:uFillTx/>
                <a:latin typeface="Goudy Old Style"/>
              </a:defRPr>
            </a:lvl1pPr>
          </a:lstStyle>
          <a:p>
            <a:pPr lvl="0"/>
            <a:endParaRPr lang="en-US"/>
          </a:p>
        </p:txBody>
      </p:sp>
      <p:sp>
        <p:nvSpPr>
          <p:cNvPr id="6" name="Slide Number Placeholder 5">
            <a:extLst>
              <a:ext uri="{FF2B5EF4-FFF2-40B4-BE49-F238E27FC236}">
                <a16:creationId xmlns:a16="http://schemas.microsoft.com/office/drawing/2014/main" id="{5577F500-BF70-E6C3-008C-34078D9302BD}"/>
              </a:ext>
            </a:extLst>
          </p:cNvPr>
          <p:cNvSpPr txBox="1">
            <a:spLocks noGrp="1"/>
          </p:cNvSpPr>
          <p:nvPr>
            <p:ph type="sldNum" sz="quarter" idx="4"/>
          </p:nvPr>
        </p:nvSpPr>
        <p:spPr>
          <a:xfrm>
            <a:off x="10514008" y="6000749"/>
            <a:ext cx="753547"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100" b="0" i="0" u="none" strike="noStrike" kern="1200" cap="none" spc="0" baseline="0">
                <a:solidFill>
                  <a:srgbClr val="F2F2F2"/>
                </a:solidFill>
                <a:effectLst>
                  <a:outerShdw dist="38096" dir="2700000">
                    <a:srgbClr val="000000"/>
                  </a:outerShdw>
                </a:effectLst>
                <a:uFillTx/>
                <a:latin typeface="Goudy Old Style"/>
              </a:defRPr>
            </a:lvl1pPr>
          </a:lstStyle>
          <a:p>
            <a:pPr lvl="0"/>
            <a:fld id="{E5C42284-8A7E-4648-8CDB-57C41979BCEF}" type="slidenum">
              <a:t>‹#›</a:t>
            </a:fld>
            <a:endParaRPr lang="en-US"/>
          </a:p>
        </p:txBody>
      </p:sp>
    </p:spTree>
    <p:extLst>
      <p:ext uri="{BB962C8B-B14F-4D97-AF65-F5344CB8AC3E}">
        <p14:creationId xmlns:p14="http://schemas.microsoft.com/office/powerpoint/2010/main" val="3438500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marL="0" marR="0" lvl="0" indent="0" algn="ctr" defTabSz="457200" rtl="0" fontAlgn="auto" hangingPunct="1">
        <a:lnSpc>
          <a:spcPct val="90000"/>
        </a:lnSpc>
        <a:spcBef>
          <a:spcPts val="0"/>
        </a:spcBef>
        <a:spcAft>
          <a:spcPts val="0"/>
        </a:spcAft>
        <a:buNone/>
        <a:tabLst/>
        <a:defRPr lang="en-US" sz="4600" b="0" i="0" u="none" strike="noStrike" kern="1200" cap="none" spc="0" baseline="0">
          <a:solidFill>
            <a:srgbClr val="F4EDD8"/>
          </a:solidFill>
          <a:effectLst>
            <a:outerShdw dist="25403" dir="14639867">
              <a:srgbClr val="000000"/>
            </a:outerShdw>
          </a:effectLst>
          <a:uFillTx/>
          <a:latin typeface="Goudy Old Style"/>
          <a:cs typeface="Trebuchet MS"/>
        </a:defRPr>
      </a:lvl1pPr>
    </p:titleStyle>
    <p:bodyStyle>
      <a:lvl1pPr marL="342900" marR="0" lvl="0" indent="-306003" algn="l" defTabSz="457200" rtl="0" fontAlgn="auto" hangingPunct="1">
        <a:lnSpc>
          <a:spcPct val="110000"/>
        </a:lnSpc>
        <a:spcBef>
          <a:spcPts val="600"/>
        </a:spcBef>
        <a:spcAft>
          <a:spcPts val="600"/>
        </a:spcAft>
        <a:buClr>
          <a:srgbClr val="F4EDD8"/>
        </a:buClr>
        <a:buSzPct val="70000"/>
        <a:buFont typeface="Wingdings 2"/>
        <a:buChar char=""/>
        <a:tabLst/>
        <a:defRPr lang="en-US" sz="2300" b="0" i="0" u="none" strike="noStrike" kern="1200" cap="none" spc="0" baseline="0">
          <a:solidFill>
            <a:srgbClr val="F4EDD8"/>
          </a:solidFill>
          <a:effectLst>
            <a:outerShdw dist="25403" dir="14639867">
              <a:srgbClr val="000000"/>
            </a:outerShdw>
          </a:effectLst>
          <a:uFillTx/>
          <a:latin typeface="Goudy Old Style"/>
        </a:defRPr>
      </a:lvl1pPr>
      <a:lvl2pPr marL="719998" marR="0" lvl="1" indent="-270004" algn="l" defTabSz="457200" rtl="0" fontAlgn="auto" hangingPunct="1">
        <a:lnSpc>
          <a:spcPct val="100000"/>
        </a:lnSpc>
        <a:spcBef>
          <a:spcPts val="500"/>
        </a:spcBef>
        <a:spcAft>
          <a:spcPts val="600"/>
        </a:spcAft>
        <a:buClr>
          <a:srgbClr val="F4EDD8"/>
        </a:buClr>
        <a:buSzPct val="70000"/>
        <a:buFont typeface="Wingdings 2"/>
        <a:buChar char=""/>
        <a:tabLst/>
        <a:defRPr lang="en-US" sz="2100" b="0" i="0" u="none" strike="noStrike" kern="1200" cap="none" spc="0" baseline="0">
          <a:solidFill>
            <a:srgbClr val="F4EDD8"/>
          </a:solidFill>
          <a:effectLst>
            <a:outerShdw dist="25403" dir="14639867">
              <a:srgbClr val="000000"/>
            </a:outerShdw>
          </a:effectLst>
          <a:uFillTx/>
          <a:latin typeface="Goudy Old Style"/>
        </a:defRPr>
      </a:lvl2pPr>
      <a:lvl3pPr marL="1026002" marR="0" lvl="2" indent="-215999" algn="l" defTabSz="457200" rtl="0" fontAlgn="auto" hangingPunct="1">
        <a:lnSpc>
          <a:spcPct val="100000"/>
        </a:lnSpc>
        <a:spcBef>
          <a:spcPts val="400"/>
        </a:spcBef>
        <a:spcAft>
          <a:spcPts val="600"/>
        </a:spcAft>
        <a:buClr>
          <a:srgbClr val="F4EDD8"/>
        </a:buClr>
        <a:buSzPct val="70000"/>
        <a:buFont typeface="Wingdings 2"/>
        <a:buChar char=""/>
        <a:tabLst/>
        <a:defRPr lang="en-US" sz="1800" b="0" i="0" u="none" strike="noStrike" kern="1200" cap="none" spc="0" baseline="0">
          <a:solidFill>
            <a:srgbClr val="F4EDD8"/>
          </a:solidFill>
          <a:effectLst>
            <a:outerShdw dist="25403" dir="14639867">
              <a:srgbClr val="000000"/>
            </a:outerShdw>
          </a:effectLst>
          <a:uFillTx/>
          <a:latin typeface="Goudy Old Style"/>
        </a:defRPr>
      </a:lvl3pPr>
      <a:lvl4pPr marL="1386001" marR="0" lvl="3" indent="-215999" algn="l" defTabSz="457200" rtl="0" fontAlgn="auto" hangingPunct="1">
        <a:lnSpc>
          <a:spcPct val="100000"/>
        </a:lnSpc>
        <a:spcBef>
          <a:spcPts val="400"/>
        </a:spcBef>
        <a:spcAft>
          <a:spcPts val="600"/>
        </a:spcAft>
        <a:buClr>
          <a:srgbClr val="F4EDD8"/>
        </a:buClr>
        <a:buSzPct val="70000"/>
        <a:buFont typeface="Wingdings 2"/>
        <a:buChar char=""/>
        <a:tabLst/>
        <a:defRPr lang="en-US" sz="1600" b="0" i="0" u="none" strike="noStrike" kern="1200" cap="none" spc="0" baseline="0">
          <a:solidFill>
            <a:srgbClr val="F4EDD8"/>
          </a:solidFill>
          <a:effectLst>
            <a:outerShdw dist="25403" dir="14639867">
              <a:srgbClr val="000000"/>
            </a:outerShdw>
          </a:effectLst>
          <a:uFillTx/>
          <a:latin typeface="Goudy Old Style"/>
        </a:defRPr>
      </a:lvl4pPr>
      <a:lvl5pPr marL="1674001" marR="0" lvl="4" indent="-215999" algn="l" defTabSz="457200" rtl="0" fontAlgn="auto" hangingPunct="1">
        <a:lnSpc>
          <a:spcPct val="100000"/>
        </a:lnSpc>
        <a:spcBef>
          <a:spcPts val="400"/>
        </a:spcBef>
        <a:spcAft>
          <a:spcPts val="600"/>
        </a:spcAft>
        <a:buClr>
          <a:srgbClr val="F4EDD8"/>
        </a:buClr>
        <a:buSzPct val="70000"/>
        <a:buFont typeface="Wingdings 2"/>
        <a:buChar char=""/>
        <a:tabLst/>
        <a:defRPr lang="en-US" sz="1600" b="0" i="0" u="none" strike="noStrike" kern="1200" cap="none" spc="0" baseline="0">
          <a:solidFill>
            <a:srgbClr val="F4EDD8"/>
          </a:solidFill>
          <a:effectLst>
            <a:outerShdw dist="25403" dir="14639867">
              <a:srgbClr val="000000"/>
            </a:outerShdw>
          </a:effectLst>
          <a:uFillTx/>
          <a:latin typeface="Goudy Old Style"/>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683135-D63D-267F-EDED-2C240EB1C3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E"/>
          </a:p>
        </p:txBody>
      </p:sp>
      <p:sp>
        <p:nvSpPr>
          <p:cNvPr id="3" name="Text Placeholder 2">
            <a:extLst>
              <a:ext uri="{FF2B5EF4-FFF2-40B4-BE49-F238E27FC236}">
                <a16:creationId xmlns:a16="http://schemas.microsoft.com/office/drawing/2014/main" id="{578D7E32-5903-FD91-70EA-043BE5C8F2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4" name="Date Placeholder 3">
            <a:extLst>
              <a:ext uri="{FF2B5EF4-FFF2-40B4-BE49-F238E27FC236}">
                <a16:creationId xmlns:a16="http://schemas.microsoft.com/office/drawing/2014/main" id="{073927BB-842C-9CE2-879E-01138859EA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43B8EE-B732-4DF1-A579-719378E3E96B}" type="datetimeFigureOut">
              <a:rPr lang="en-IE" smtClean="0"/>
              <a:t>06/12/2022</a:t>
            </a:fld>
            <a:endParaRPr lang="en-IE"/>
          </a:p>
        </p:txBody>
      </p:sp>
      <p:sp>
        <p:nvSpPr>
          <p:cNvPr id="5" name="Footer Placeholder 4">
            <a:extLst>
              <a:ext uri="{FF2B5EF4-FFF2-40B4-BE49-F238E27FC236}">
                <a16:creationId xmlns:a16="http://schemas.microsoft.com/office/drawing/2014/main" id="{11C9D1A9-46FB-00E3-0D95-356F440BD6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594B8C5D-41B6-E7DD-1F52-CDDDF91111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B74367-1C90-4354-8BCA-794CF4AFD696}" type="slidenum">
              <a:rPr lang="en-IE" smtClean="0"/>
              <a:t>‹#›</a:t>
            </a:fld>
            <a:endParaRPr lang="en-IE"/>
          </a:p>
        </p:txBody>
      </p:sp>
    </p:spTree>
    <p:extLst>
      <p:ext uri="{BB962C8B-B14F-4D97-AF65-F5344CB8AC3E}">
        <p14:creationId xmlns:p14="http://schemas.microsoft.com/office/powerpoint/2010/main" val="139784150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9.png"/><Relationship Id="rId1" Type="http://schemas.openxmlformats.org/officeDocument/2006/relationships/slideLayout" Target="../slideLayouts/slideLayout3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0.png"/><Relationship Id="rId1" Type="http://schemas.openxmlformats.org/officeDocument/2006/relationships/slideLayout" Target="../slideLayouts/slideLayout3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1.png"/><Relationship Id="rId1" Type="http://schemas.openxmlformats.org/officeDocument/2006/relationships/slideLayout" Target="../slideLayouts/slideLayout3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2.png"/><Relationship Id="rId1" Type="http://schemas.openxmlformats.org/officeDocument/2006/relationships/slideLayout" Target="../slideLayouts/slideLayout3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64.png"/><Relationship Id="rId1" Type="http://schemas.openxmlformats.org/officeDocument/2006/relationships/slideLayout" Target="../slideLayouts/slideLayout3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ful network cables">
            <a:extLst>
              <a:ext uri="{FF2B5EF4-FFF2-40B4-BE49-F238E27FC236}">
                <a16:creationId xmlns:a16="http://schemas.microsoft.com/office/drawing/2014/main" id="{69889BFD-2720-B5EC-06DE-551AE30F358C}"/>
              </a:ext>
            </a:extLst>
          </p:cNvPr>
          <p:cNvPicPr>
            <a:picLocks noChangeAspect="1"/>
          </p:cNvPicPr>
          <p:nvPr/>
        </p:nvPicPr>
        <p:blipFill rotWithShape="1">
          <a:blip r:embed="rId2"/>
          <a:srcRect r="23298" b="9091"/>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41B9D5-860A-CEDC-C7CA-FD674F91945F}"/>
              </a:ext>
            </a:extLst>
          </p:cNvPr>
          <p:cNvSpPr>
            <a:spLocks noGrp="1"/>
          </p:cNvSpPr>
          <p:nvPr>
            <p:ph type="ctrTitle"/>
          </p:nvPr>
        </p:nvSpPr>
        <p:spPr>
          <a:xfrm>
            <a:off x="477981" y="1122363"/>
            <a:ext cx="4023360" cy="3204134"/>
          </a:xfrm>
        </p:spPr>
        <p:txBody>
          <a:bodyPr anchor="b">
            <a:normAutofit/>
          </a:bodyPr>
          <a:lstStyle/>
          <a:p>
            <a:pPr algn="l"/>
            <a:r>
              <a:rPr lang="en-IE" sz="4800"/>
              <a:t>Lan Design</a:t>
            </a:r>
          </a:p>
        </p:txBody>
      </p:sp>
      <p:sp>
        <p:nvSpPr>
          <p:cNvPr id="3" name="Subtitle 2">
            <a:extLst>
              <a:ext uri="{FF2B5EF4-FFF2-40B4-BE49-F238E27FC236}">
                <a16:creationId xmlns:a16="http://schemas.microsoft.com/office/drawing/2014/main" id="{3434543D-F665-ACB1-34C3-0F3E71F24C40}"/>
              </a:ext>
            </a:extLst>
          </p:cNvPr>
          <p:cNvSpPr>
            <a:spLocks noGrp="1"/>
          </p:cNvSpPr>
          <p:nvPr>
            <p:ph type="subTitle" idx="1"/>
          </p:nvPr>
        </p:nvSpPr>
        <p:spPr>
          <a:xfrm>
            <a:off x="477980" y="4872922"/>
            <a:ext cx="4023359" cy="1208141"/>
          </a:xfrm>
        </p:spPr>
        <p:txBody>
          <a:bodyPr>
            <a:normAutofit/>
          </a:bodyPr>
          <a:lstStyle/>
          <a:p>
            <a:pPr algn="l"/>
            <a:r>
              <a:rPr lang="en-IE" sz="2000"/>
              <a:t>By Daniel, Oksana, Tegan, Eryk, Calvin and Donal</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3912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B9D5-860A-CEDC-C7CA-FD674F91945F}"/>
              </a:ext>
            </a:extLst>
          </p:cNvPr>
          <p:cNvSpPr>
            <a:spLocks noGrp="1"/>
          </p:cNvSpPr>
          <p:nvPr>
            <p:ph type="ctrTitle"/>
          </p:nvPr>
        </p:nvSpPr>
        <p:spPr>
          <a:xfrm>
            <a:off x="7464614" y="1783959"/>
            <a:ext cx="4087306" cy="2889114"/>
          </a:xfrm>
        </p:spPr>
        <p:txBody>
          <a:bodyPr anchor="b">
            <a:normAutofit/>
          </a:bodyPr>
          <a:lstStyle/>
          <a:p>
            <a:pPr algn="l"/>
            <a:r>
              <a:rPr lang="en-IE" sz="5400"/>
              <a:t>Lan Design</a:t>
            </a:r>
          </a:p>
        </p:txBody>
      </p:sp>
      <p:sp>
        <p:nvSpPr>
          <p:cNvPr id="3" name="Subtitle 2">
            <a:extLst>
              <a:ext uri="{FF2B5EF4-FFF2-40B4-BE49-F238E27FC236}">
                <a16:creationId xmlns:a16="http://schemas.microsoft.com/office/drawing/2014/main" id="{3434543D-F665-ACB1-34C3-0F3E71F24C40}"/>
              </a:ext>
            </a:extLst>
          </p:cNvPr>
          <p:cNvSpPr>
            <a:spLocks noGrp="1"/>
          </p:cNvSpPr>
          <p:nvPr>
            <p:ph type="subTitle" idx="1"/>
          </p:nvPr>
        </p:nvSpPr>
        <p:spPr>
          <a:xfrm>
            <a:off x="7464612" y="4750893"/>
            <a:ext cx="4087305" cy="1147863"/>
          </a:xfrm>
        </p:spPr>
        <p:txBody>
          <a:bodyPr anchor="t">
            <a:normAutofit/>
          </a:bodyPr>
          <a:lstStyle/>
          <a:p>
            <a:pPr algn="l"/>
            <a:r>
              <a:rPr lang="en-IE" sz="2000" dirty="0"/>
              <a:t>Access Points</a:t>
            </a:r>
          </a:p>
          <a:p>
            <a:pPr algn="l"/>
            <a:endParaRPr lang="en-IE" sz="2000" dirty="0"/>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Colourful network cables">
            <a:extLst>
              <a:ext uri="{FF2B5EF4-FFF2-40B4-BE49-F238E27FC236}">
                <a16:creationId xmlns:a16="http://schemas.microsoft.com/office/drawing/2014/main" id="{69889BFD-2720-B5EC-06DE-551AE30F358C}"/>
              </a:ext>
            </a:extLst>
          </p:cNvPr>
          <p:cNvPicPr>
            <a:picLocks noChangeAspect="1"/>
          </p:cNvPicPr>
          <p:nvPr/>
        </p:nvPicPr>
        <p:blipFill rotWithShape="1">
          <a:blip r:embed="rId2"/>
          <a:srcRect l="8421" r="2316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81121537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indoor, wooden, wood&#10;&#10;Description automatically generated">
            <a:extLst>
              <a:ext uri="{FF2B5EF4-FFF2-40B4-BE49-F238E27FC236}">
                <a16:creationId xmlns:a16="http://schemas.microsoft.com/office/drawing/2014/main" id="{5784D5F8-8A4F-47E6-C3DF-D0B7A848819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F9D7894-E5F4-CDCF-9060-02D17252B075}"/>
              </a:ext>
            </a:extLst>
          </p:cNvPr>
          <p:cNvSpPr>
            <a:spLocks noGrp="1"/>
          </p:cNvSpPr>
          <p:nvPr>
            <p:ph type="title"/>
          </p:nvPr>
        </p:nvSpPr>
        <p:spPr>
          <a:xfrm>
            <a:off x="709448" y="1913950"/>
            <a:ext cx="4204137" cy="1342754"/>
          </a:xfrm>
        </p:spPr>
        <p:txBody>
          <a:bodyPr>
            <a:normAutofit/>
          </a:bodyPr>
          <a:lstStyle/>
          <a:p>
            <a:pPr algn="ctr"/>
            <a:r>
              <a:rPr lang="en-US" sz="3600"/>
              <a:t>Access Points</a:t>
            </a:r>
            <a:endParaRPr lang="en-GB" sz="3600"/>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A70E3E-AF8F-500F-3169-CFC7BB96A98F}"/>
              </a:ext>
            </a:extLst>
          </p:cNvPr>
          <p:cNvSpPr>
            <a:spLocks noGrp="1"/>
          </p:cNvSpPr>
          <p:nvPr>
            <p:ph idx="1"/>
          </p:nvPr>
        </p:nvSpPr>
        <p:spPr>
          <a:xfrm>
            <a:off x="525516" y="3417573"/>
            <a:ext cx="4593021" cy="2619839"/>
          </a:xfrm>
        </p:spPr>
        <p:txBody>
          <a:bodyPr anchor="ctr">
            <a:normAutofit fontScale="92500"/>
          </a:bodyPr>
          <a:lstStyle/>
          <a:p>
            <a:r>
              <a:rPr lang="en-US" sz="1500" dirty="0"/>
              <a:t>The access points that we will be using are of the 2.4GHz frequency because they can travel through thin room walls and have roughly 45 meters of distance compared to 5GHz frequency that cannot travel through thick floor walls and have a shorter distance.</a:t>
            </a:r>
          </a:p>
          <a:p>
            <a:r>
              <a:rPr lang="en-US" sz="1500" dirty="0"/>
              <a:t>The access points will be placed on floor 1 and floor 3.</a:t>
            </a:r>
          </a:p>
          <a:p>
            <a:r>
              <a:rPr lang="en-US" sz="1500" dirty="0"/>
              <a:t>The access points were placed to have an overlap of 20% around other access points.</a:t>
            </a:r>
          </a:p>
          <a:p>
            <a:r>
              <a:rPr lang="en-US" sz="1500" dirty="0"/>
              <a:t>Access Points also have a Subnet and VLAN of their own. </a:t>
            </a:r>
          </a:p>
          <a:p>
            <a:endParaRPr lang="en-GB" sz="1400" dirty="0"/>
          </a:p>
        </p:txBody>
      </p:sp>
    </p:spTree>
    <p:extLst>
      <p:ext uri="{BB962C8B-B14F-4D97-AF65-F5344CB8AC3E}">
        <p14:creationId xmlns:p14="http://schemas.microsoft.com/office/powerpoint/2010/main" val="3990081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E7E0-E9E0-C58D-EA18-DDB14FF0B601}"/>
              </a:ext>
            </a:extLst>
          </p:cNvPr>
          <p:cNvSpPr>
            <a:spLocks noGrp="1"/>
          </p:cNvSpPr>
          <p:nvPr>
            <p:ph type="title"/>
          </p:nvPr>
        </p:nvSpPr>
        <p:spPr/>
        <p:txBody>
          <a:bodyPr/>
          <a:lstStyle/>
          <a:p>
            <a:r>
              <a:rPr lang="en-US" dirty="0"/>
              <a:t>Floor 1 Access Points</a:t>
            </a:r>
            <a:endParaRPr lang="en-GB" dirty="0"/>
          </a:p>
        </p:txBody>
      </p:sp>
      <p:pic>
        <p:nvPicPr>
          <p:cNvPr id="5" name="Content Placeholder 4" descr="Diagram, engineering drawing&#10;&#10;Description automatically generated">
            <a:extLst>
              <a:ext uri="{FF2B5EF4-FFF2-40B4-BE49-F238E27FC236}">
                <a16:creationId xmlns:a16="http://schemas.microsoft.com/office/drawing/2014/main" id="{FA169D65-29E8-3659-ACAF-5D57BC6C63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88" y="1336430"/>
            <a:ext cx="11949047" cy="5521570"/>
          </a:xfrm>
        </p:spPr>
      </p:pic>
    </p:spTree>
    <p:extLst>
      <p:ext uri="{BB962C8B-B14F-4D97-AF65-F5344CB8AC3E}">
        <p14:creationId xmlns:p14="http://schemas.microsoft.com/office/powerpoint/2010/main" val="3905719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971E-4B35-8172-7677-73946176EC0C}"/>
              </a:ext>
            </a:extLst>
          </p:cNvPr>
          <p:cNvSpPr>
            <a:spLocks noGrp="1"/>
          </p:cNvSpPr>
          <p:nvPr>
            <p:ph type="title"/>
          </p:nvPr>
        </p:nvSpPr>
        <p:spPr/>
        <p:txBody>
          <a:bodyPr/>
          <a:lstStyle/>
          <a:p>
            <a:r>
              <a:rPr lang="en-US"/>
              <a:t>Floor 3 </a:t>
            </a:r>
            <a:r>
              <a:rPr lang="en-US" dirty="0"/>
              <a:t>Access Points</a:t>
            </a:r>
            <a:endParaRPr lang="en-GB" dirty="0"/>
          </a:p>
        </p:txBody>
      </p:sp>
      <p:pic>
        <p:nvPicPr>
          <p:cNvPr id="5" name="Content Placeholder 4" descr="Diagram&#10;&#10;Description automatically generated">
            <a:extLst>
              <a:ext uri="{FF2B5EF4-FFF2-40B4-BE49-F238E27FC236}">
                <a16:creationId xmlns:a16="http://schemas.microsoft.com/office/drawing/2014/main" id="{D8178523-6625-5402-CF85-00CDE47F31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37" y="1359877"/>
            <a:ext cx="12082846" cy="5298831"/>
          </a:xfrm>
        </p:spPr>
      </p:pic>
    </p:spTree>
    <p:extLst>
      <p:ext uri="{BB962C8B-B14F-4D97-AF65-F5344CB8AC3E}">
        <p14:creationId xmlns:p14="http://schemas.microsoft.com/office/powerpoint/2010/main" val="3960670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B9D5-860A-CEDC-C7CA-FD674F91945F}"/>
              </a:ext>
            </a:extLst>
          </p:cNvPr>
          <p:cNvSpPr>
            <a:spLocks noGrp="1"/>
          </p:cNvSpPr>
          <p:nvPr>
            <p:ph type="ctrTitle"/>
          </p:nvPr>
        </p:nvSpPr>
        <p:spPr>
          <a:xfrm>
            <a:off x="7464614" y="1783959"/>
            <a:ext cx="4087306" cy="2889114"/>
          </a:xfrm>
        </p:spPr>
        <p:txBody>
          <a:bodyPr anchor="b">
            <a:normAutofit/>
          </a:bodyPr>
          <a:lstStyle/>
          <a:p>
            <a:pPr algn="l"/>
            <a:r>
              <a:rPr lang="en-IE" sz="5400"/>
              <a:t>Lan Design</a:t>
            </a:r>
          </a:p>
        </p:txBody>
      </p:sp>
      <p:sp>
        <p:nvSpPr>
          <p:cNvPr id="3" name="Subtitle 2">
            <a:extLst>
              <a:ext uri="{FF2B5EF4-FFF2-40B4-BE49-F238E27FC236}">
                <a16:creationId xmlns:a16="http://schemas.microsoft.com/office/drawing/2014/main" id="{3434543D-F665-ACB1-34C3-0F3E71F24C40}"/>
              </a:ext>
            </a:extLst>
          </p:cNvPr>
          <p:cNvSpPr>
            <a:spLocks noGrp="1"/>
          </p:cNvSpPr>
          <p:nvPr>
            <p:ph type="subTitle" idx="1"/>
          </p:nvPr>
        </p:nvSpPr>
        <p:spPr>
          <a:xfrm>
            <a:off x="7464612" y="4750893"/>
            <a:ext cx="4087305" cy="1147863"/>
          </a:xfrm>
        </p:spPr>
        <p:txBody>
          <a:bodyPr anchor="t">
            <a:normAutofit/>
          </a:bodyPr>
          <a:lstStyle/>
          <a:p>
            <a:pPr algn="l"/>
            <a:r>
              <a:rPr lang="en-IE" sz="2000" dirty="0"/>
              <a:t>Cabling</a:t>
            </a:r>
          </a:p>
          <a:p>
            <a:pPr algn="l"/>
            <a:endParaRPr lang="en-IE" sz="2000" dirty="0"/>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Colourful network cables">
            <a:extLst>
              <a:ext uri="{FF2B5EF4-FFF2-40B4-BE49-F238E27FC236}">
                <a16:creationId xmlns:a16="http://schemas.microsoft.com/office/drawing/2014/main" id="{69889BFD-2720-B5EC-06DE-551AE30F358C}"/>
              </a:ext>
            </a:extLst>
          </p:cNvPr>
          <p:cNvPicPr>
            <a:picLocks noChangeAspect="1"/>
          </p:cNvPicPr>
          <p:nvPr/>
        </p:nvPicPr>
        <p:blipFill rotWithShape="1">
          <a:blip r:embed="rId2"/>
          <a:srcRect l="8421" r="2316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7135364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4">
            <a:extLst>
              <a:ext uri="{FF2B5EF4-FFF2-40B4-BE49-F238E27FC236}">
                <a16:creationId xmlns:a16="http://schemas.microsoft.com/office/drawing/2014/main" id="{8726560A-089F-CAC6-E896-5E4ED71EAAE8}"/>
              </a:ext>
            </a:extLst>
          </p:cNvPr>
          <p:cNvSpPr>
            <a:spLocks noMove="1" noResize="1"/>
          </p:cNvSpPr>
          <p:nvPr/>
        </p:nvSpPr>
        <p:spPr>
          <a:xfrm>
            <a:off x="0" y="0"/>
            <a:ext cx="12191996" cy="6858000"/>
          </a:xfrm>
          <a:prstGeom prst="rect">
            <a:avLst/>
          </a:prstGeom>
          <a:blipFill>
            <a:blip r:embed="rId3">
              <a:alphaModFix/>
            </a:blip>
            <a:stretch>
              <a:fillRect/>
            </a:stretch>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oudy Old Style"/>
            </a:endParaRPr>
          </a:p>
        </p:txBody>
      </p:sp>
      <p:pic>
        <p:nvPicPr>
          <p:cNvPr id="3" name="Picture 2">
            <a:extLst>
              <a:ext uri="{FF2B5EF4-FFF2-40B4-BE49-F238E27FC236}">
                <a16:creationId xmlns:a16="http://schemas.microsoft.com/office/drawing/2014/main" id="{7531B60C-CD37-36EA-990D-13FFE830C902}"/>
              </a:ext>
            </a:extLst>
          </p:cNvPr>
          <p:cNvPicPr>
            <a:picLocks noChangeAspect="1"/>
          </p:cNvPicPr>
          <p:nvPr/>
        </p:nvPicPr>
        <p:blipFill>
          <a:blip r:embed="rId4"/>
          <a:srcRect b="-1"/>
          <a:stretch>
            <a:fillRect/>
          </a:stretch>
        </p:blipFill>
        <p:spPr>
          <a:xfrm>
            <a:off x="-8622" y="9"/>
            <a:ext cx="6096003" cy="6857990"/>
          </a:xfrm>
          <a:prstGeom prst="rect">
            <a:avLst/>
          </a:prstGeom>
          <a:noFill/>
          <a:ln cap="flat">
            <a:noFill/>
          </a:ln>
        </p:spPr>
      </p:pic>
      <p:pic>
        <p:nvPicPr>
          <p:cNvPr id="4" name="Picture 56">
            <a:extLst>
              <a:ext uri="{FF2B5EF4-FFF2-40B4-BE49-F238E27FC236}">
                <a16:creationId xmlns:a16="http://schemas.microsoft.com/office/drawing/2014/main" id="{B6D4B9C6-6073-D183-CE4D-6481BE66F280}"/>
              </a:ext>
            </a:extLst>
          </p:cNvPr>
          <p:cNvPicPr>
            <a:picLocks noMove="1" noResize="1"/>
          </p:cNvPicPr>
          <p:nvPr/>
        </p:nvPicPr>
        <p:blipFill>
          <a:blip r:embed="rId5"/>
          <a:srcRect/>
          <a:stretch>
            <a:fillRect/>
          </a:stretch>
        </p:blipFill>
        <p:spPr>
          <a:xfrm>
            <a:off x="6257028" y="0"/>
            <a:ext cx="5934977" cy="6858000"/>
          </a:xfrm>
          <a:prstGeom prst="rect">
            <a:avLst/>
          </a:prstGeom>
          <a:noFill/>
          <a:ln cap="flat">
            <a:noFill/>
          </a:ln>
        </p:spPr>
      </p:pic>
      <p:sp>
        <p:nvSpPr>
          <p:cNvPr id="5" name="Title 1">
            <a:extLst>
              <a:ext uri="{FF2B5EF4-FFF2-40B4-BE49-F238E27FC236}">
                <a16:creationId xmlns:a16="http://schemas.microsoft.com/office/drawing/2014/main" id="{E01031FB-786A-FB1B-7F2B-D479F7C4AB24}"/>
              </a:ext>
            </a:extLst>
          </p:cNvPr>
          <p:cNvSpPr txBox="1">
            <a:spLocks noGrp="1"/>
          </p:cNvSpPr>
          <p:nvPr>
            <p:ph type="title"/>
          </p:nvPr>
        </p:nvSpPr>
        <p:spPr>
          <a:xfrm>
            <a:off x="6900492" y="609603"/>
            <a:ext cx="4538121" cy="970452"/>
          </a:xfrm>
        </p:spPr>
        <p:txBody>
          <a:bodyPr anchor="b" anchorCtr="0"/>
          <a:lstStyle/>
          <a:p>
            <a:pPr lvl="0" algn="l"/>
            <a:r>
              <a:rPr lang="en-US" sz="4000">
                <a:solidFill>
                  <a:srgbClr val="E3DED1"/>
                </a:solidFill>
              </a:rPr>
              <a:t>	</a:t>
            </a:r>
          </a:p>
        </p:txBody>
      </p:sp>
      <p:sp>
        <p:nvSpPr>
          <p:cNvPr id="6" name="Content Placeholder 2">
            <a:extLst>
              <a:ext uri="{FF2B5EF4-FFF2-40B4-BE49-F238E27FC236}">
                <a16:creationId xmlns:a16="http://schemas.microsoft.com/office/drawing/2014/main" id="{AEF0D647-A95D-1E86-8D93-4FA5A5B3BC3C}"/>
              </a:ext>
            </a:extLst>
          </p:cNvPr>
          <p:cNvSpPr txBox="1">
            <a:spLocks noGrp="1"/>
          </p:cNvSpPr>
          <p:nvPr>
            <p:ph idx="1"/>
          </p:nvPr>
        </p:nvSpPr>
        <p:spPr>
          <a:xfrm>
            <a:off x="6900492" y="1732449"/>
            <a:ext cx="4403594" cy="4058747"/>
          </a:xfrm>
        </p:spPr>
        <p:txBody>
          <a:bodyPr/>
          <a:lstStyle/>
          <a:p>
            <a:pPr lvl="0">
              <a:spcBef>
                <a:spcPts val="700"/>
              </a:spcBef>
              <a:buClr>
                <a:srgbClr val="E3DED1"/>
              </a:buClr>
            </a:pPr>
            <a:r>
              <a:rPr lang="en-US" sz="2800" b="1">
                <a:solidFill>
                  <a:srgbClr val="FFFFFF"/>
                </a:solidFill>
                <a:latin typeface="Helvetica" pitchFamily="34"/>
                <a:cs typeface="Helvetica" pitchFamily="34"/>
              </a:rPr>
              <a:t>Cat6a</a:t>
            </a:r>
          </a:p>
          <a:p>
            <a:pPr lvl="0">
              <a:buClr>
                <a:srgbClr val="E3DED1"/>
              </a:buClr>
            </a:pPr>
            <a:r>
              <a:rPr lang="en-IE" sz="2400" b="1" i="1">
                <a:solidFill>
                  <a:srgbClr val="FFFFFF"/>
                </a:solidFill>
                <a:latin typeface="Helvetica" pitchFamily="34"/>
                <a:cs typeface="Helvetica" pitchFamily="34"/>
              </a:rPr>
              <a:t>Fiber Optic Cable</a:t>
            </a:r>
          </a:p>
          <a:p>
            <a:pPr lvl="0">
              <a:buClr>
                <a:srgbClr val="E3DED1"/>
              </a:buClr>
            </a:pPr>
            <a:r>
              <a:rPr lang="en-IE" sz="2400" b="1" i="1">
                <a:solidFill>
                  <a:srgbClr val="FFFFFF"/>
                </a:solidFill>
                <a:latin typeface="Helvetica" pitchFamily="34"/>
                <a:cs typeface="Helvetica" pitchFamily="34"/>
              </a:rPr>
              <a:t>LC Connector/RJ45</a:t>
            </a:r>
            <a:endParaRPr lang="en-IE" sz="2400">
              <a:solidFill>
                <a:srgbClr val="FFFFFF"/>
              </a:solidFill>
              <a:latin typeface="Helvetica" pitchFamily="34"/>
              <a:cs typeface="Helvetica" pitchFamily="34"/>
            </a:endParaRPr>
          </a:p>
          <a:p>
            <a:pPr lvl="0">
              <a:buClr>
                <a:srgbClr val="E3DED1"/>
              </a:buClr>
            </a:pPr>
            <a:r>
              <a:rPr lang="en-IE" sz="2400" b="1" i="1">
                <a:solidFill>
                  <a:srgbClr val="FFFFFF"/>
                </a:solidFill>
                <a:latin typeface="Helvetica" pitchFamily="34"/>
                <a:cs typeface="Helvetica" pitchFamily="34"/>
              </a:rPr>
              <a:t>Horizontal Cabling</a:t>
            </a:r>
            <a:endParaRPr lang="en-IE" sz="2400">
              <a:solidFill>
                <a:srgbClr val="FFFFFF"/>
              </a:solidFill>
              <a:latin typeface="Helvetica" pitchFamily="34"/>
              <a:cs typeface="Helvetica" pitchFamily="34"/>
            </a:endParaRPr>
          </a:p>
          <a:p>
            <a:pPr lvl="0">
              <a:spcBef>
                <a:spcPts val="700"/>
              </a:spcBef>
              <a:buClr>
                <a:srgbClr val="E3DED1"/>
              </a:buClr>
            </a:pPr>
            <a:r>
              <a:rPr lang="en-US" sz="2800" b="1">
                <a:solidFill>
                  <a:srgbClr val="E3DED1"/>
                </a:solidFill>
                <a:latin typeface="Helvetica" pitchFamily="34"/>
                <a:cs typeface="Helvetica" pitchFamily="34"/>
              </a:rPr>
              <a:t>Backbone cabling</a:t>
            </a:r>
          </a:p>
          <a:p>
            <a:pPr marL="36896" lvl="0" indent="0">
              <a:spcBef>
                <a:spcPts val="700"/>
              </a:spcBef>
              <a:buNone/>
            </a:pPr>
            <a:endParaRPr lang="en-US" sz="2800" b="1">
              <a:solidFill>
                <a:srgbClr val="E3DED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2D526-1C0B-605B-BC53-8A90D142FF65}"/>
              </a:ext>
            </a:extLst>
          </p:cNvPr>
          <p:cNvSpPr txBox="1">
            <a:spLocks noGrp="1"/>
          </p:cNvSpPr>
          <p:nvPr>
            <p:ph type="title"/>
          </p:nvPr>
        </p:nvSpPr>
        <p:spPr>
          <a:xfrm>
            <a:off x="913796" y="609603"/>
            <a:ext cx="3706886" cy="992956"/>
          </a:xfrm>
        </p:spPr>
        <p:txBody>
          <a:bodyPr/>
          <a:lstStyle/>
          <a:p>
            <a:pPr lvl="0"/>
            <a:r>
              <a:rPr lang="en-US" b="1" dirty="0">
                <a:solidFill>
                  <a:srgbClr val="FFFFFF"/>
                </a:solidFill>
              </a:rPr>
              <a:t>Cat6a Cable</a:t>
            </a:r>
            <a:br>
              <a:rPr lang="en-US" b="1" dirty="0">
                <a:solidFill>
                  <a:srgbClr val="FFFFFF"/>
                </a:solidFill>
              </a:rPr>
            </a:br>
            <a:endParaRPr lang="en-IE" dirty="0"/>
          </a:p>
        </p:txBody>
      </p:sp>
      <p:sp>
        <p:nvSpPr>
          <p:cNvPr id="3" name="Content Placeholder 2">
            <a:extLst>
              <a:ext uri="{FF2B5EF4-FFF2-40B4-BE49-F238E27FC236}">
                <a16:creationId xmlns:a16="http://schemas.microsoft.com/office/drawing/2014/main" id="{B752C1F3-19AC-8BB1-3D6E-2222AC0DC16A}"/>
              </a:ext>
            </a:extLst>
          </p:cNvPr>
          <p:cNvSpPr txBox="1">
            <a:spLocks noGrp="1"/>
          </p:cNvSpPr>
          <p:nvPr>
            <p:ph type="body" idx="2"/>
          </p:nvPr>
        </p:nvSpPr>
        <p:spPr>
          <a:xfrm>
            <a:off x="4855628" y="609603"/>
            <a:ext cx="6411928" cy="5080004"/>
          </a:xfrm>
        </p:spPr>
        <p:txBody>
          <a:bodyPr anchorCtr="0"/>
          <a:lstStyle/>
          <a:p>
            <a:pPr marL="342900" lvl="0" indent="-306003" algn="l">
              <a:buChar char=""/>
            </a:pPr>
            <a:r>
              <a:rPr lang="en-IE" sz="1800">
                <a:solidFill>
                  <a:srgbClr val="FFFFFF"/>
                </a:solidFill>
                <a:latin typeface="Roboto" pitchFamily="2"/>
                <a:cs typeface="Times New Roman" pitchFamily="18"/>
              </a:rPr>
              <a:t>Cat6a cable suitable for home, office and industrial networks requiring a reliable internet connection. These cables are LSZH (Low Smoke Zero Halogen) ensuring health and safety standards are met in the even of it being near a high heat source. Being Cat6a, these shielded ethernet cables have a copper conductor and are suitable for 10 gigabit per second networks and will provide a frequency of up to 500 MHz, both at 100 m.</a:t>
            </a:r>
            <a:endParaRPr lang="en-IE" sz="1800">
              <a:solidFill>
                <a:srgbClr val="FFFFFF"/>
              </a:solidFill>
              <a:latin typeface="Gill Sans MT" pitchFamily="34"/>
              <a:cs typeface="Times New Roman" pitchFamily="18"/>
            </a:endParaRPr>
          </a:p>
          <a:p>
            <a:pPr marL="342900" lvl="0" indent="-306003" algn="l">
              <a:buChar char=""/>
            </a:pPr>
            <a:r>
              <a:rPr lang="en-IE" sz="1800">
                <a:solidFill>
                  <a:srgbClr val="FFFFFF"/>
                </a:solidFill>
                <a:latin typeface="Roboto" pitchFamily="2"/>
                <a:cs typeface="Times New Roman" pitchFamily="18"/>
              </a:rPr>
              <a:t>A Cat6a cable or Category 6a cables are a high-speed type of ethernet cable or patch cable as they're also known. They are used as a commonly within various types of industries and workplaces, including offices and warehouses requiring a network connection. Anywhere which has an internet connection, it's almost a guarantee you'll find one of these network cables.</a:t>
            </a:r>
            <a:endParaRPr lang="en-IE" sz="1800">
              <a:solidFill>
                <a:srgbClr val="FFFFFF"/>
              </a:solidFill>
              <a:latin typeface="Gill Sans MT" pitchFamily="34"/>
              <a:cs typeface="Times New Roman" pitchFamily="18"/>
            </a:endParaRPr>
          </a:p>
          <a:p>
            <a:pPr marL="342900" lvl="0" indent="-306003" algn="l">
              <a:spcBef>
                <a:spcPts val="600"/>
              </a:spcBef>
              <a:buChar char=""/>
            </a:pPr>
            <a:endParaRPr lang="en-IE" sz="2300">
              <a:solidFill>
                <a:srgbClr val="FFFFFF"/>
              </a:solidFill>
            </a:endParaRPr>
          </a:p>
        </p:txBody>
      </p:sp>
      <p:pic>
        <p:nvPicPr>
          <p:cNvPr id="4" name="Picture 4">
            <a:extLst>
              <a:ext uri="{FF2B5EF4-FFF2-40B4-BE49-F238E27FC236}">
                <a16:creationId xmlns:a16="http://schemas.microsoft.com/office/drawing/2014/main" id="{88649632-3F38-2D8D-DBDB-C187A56D6C74}"/>
              </a:ext>
            </a:extLst>
          </p:cNvPr>
          <p:cNvPicPr>
            <a:picLocks noChangeAspect="1"/>
          </p:cNvPicPr>
          <p:nvPr/>
        </p:nvPicPr>
        <p:blipFill>
          <a:blip r:embed="rId2"/>
          <a:stretch>
            <a:fillRect/>
          </a:stretch>
        </p:blipFill>
        <p:spPr>
          <a:xfrm>
            <a:off x="168551" y="1715679"/>
            <a:ext cx="4687077" cy="3973918"/>
          </a:xfrm>
          <a:prstGeom prst="rect">
            <a:avLst/>
          </a:prstGeom>
          <a:noFill/>
          <a:ln cap="flat">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7243-6ABE-DE5C-4AD1-3FF1815EB79C}"/>
              </a:ext>
            </a:extLst>
          </p:cNvPr>
          <p:cNvSpPr txBox="1">
            <a:spLocks noGrp="1"/>
          </p:cNvSpPr>
          <p:nvPr>
            <p:ph type="title"/>
          </p:nvPr>
        </p:nvSpPr>
        <p:spPr>
          <a:xfrm>
            <a:off x="913796" y="282805"/>
            <a:ext cx="3706886" cy="1206633"/>
          </a:xfrm>
        </p:spPr>
        <p:txBody>
          <a:bodyPr/>
          <a:lstStyle/>
          <a:p>
            <a:pPr lvl="0"/>
            <a:r>
              <a:rPr lang="en-IE" b="1" i="1">
                <a:solidFill>
                  <a:srgbClr val="FFFFFF"/>
                </a:solidFill>
                <a:latin typeface="Roboto" pitchFamily="2"/>
                <a:cs typeface="Times New Roman" pitchFamily="18"/>
              </a:rPr>
              <a:t>Fiber Optic Cable</a:t>
            </a:r>
            <a:br>
              <a:rPr lang="en-IE" sz="1800">
                <a:latin typeface="Gill Sans MT" pitchFamily="34"/>
                <a:cs typeface="Times New Roman" pitchFamily="18"/>
              </a:rPr>
            </a:br>
            <a:endParaRPr lang="en-IE"/>
          </a:p>
        </p:txBody>
      </p:sp>
      <p:sp>
        <p:nvSpPr>
          <p:cNvPr id="3" name="Content Placeholder 2">
            <a:extLst>
              <a:ext uri="{FF2B5EF4-FFF2-40B4-BE49-F238E27FC236}">
                <a16:creationId xmlns:a16="http://schemas.microsoft.com/office/drawing/2014/main" id="{1A813514-EDBF-7DA9-377F-BD733ACB0159}"/>
              </a:ext>
            </a:extLst>
          </p:cNvPr>
          <p:cNvSpPr txBox="1">
            <a:spLocks noGrp="1"/>
          </p:cNvSpPr>
          <p:nvPr>
            <p:ph type="body" idx="2"/>
          </p:nvPr>
        </p:nvSpPr>
        <p:spPr>
          <a:xfrm>
            <a:off x="4855628" y="609603"/>
            <a:ext cx="6411928" cy="5080004"/>
          </a:xfrm>
        </p:spPr>
        <p:txBody>
          <a:bodyPr anchorCtr="0"/>
          <a:lstStyle/>
          <a:p>
            <a:pPr marL="342900" lvl="0" indent="-306003" algn="l">
              <a:lnSpc>
                <a:spcPct val="90000"/>
              </a:lnSpc>
              <a:spcBef>
                <a:spcPts val="500"/>
              </a:spcBef>
              <a:spcAft>
                <a:spcPts val="500"/>
              </a:spcAft>
              <a:buChar char=""/>
            </a:pPr>
            <a:r>
              <a:rPr lang="en-IE" sz="1700">
                <a:solidFill>
                  <a:srgbClr val="FFFFFF"/>
                </a:solidFill>
                <a:latin typeface="Helvetica" pitchFamily="34"/>
                <a:cs typeface="Helvetica" pitchFamily="34"/>
              </a:rPr>
              <a:t>Fiber optics is the technology used by internet services transmit information as pulses of light through strands of fiber made of glass or plastic over long distances</a:t>
            </a:r>
            <a:endParaRPr lang="en-IE" sz="1700">
              <a:solidFill>
                <a:srgbClr val="FFFFFF"/>
              </a:solidFill>
              <a:latin typeface="Times New Roman" pitchFamily="18"/>
            </a:endParaRPr>
          </a:p>
          <a:p>
            <a:pPr marL="342900" lvl="0" indent="-306003" algn="l">
              <a:lnSpc>
                <a:spcPct val="90000"/>
              </a:lnSpc>
              <a:spcBef>
                <a:spcPts val="500"/>
              </a:spcBef>
              <a:spcAft>
                <a:spcPts val="750"/>
              </a:spcAft>
              <a:buChar char=""/>
            </a:pPr>
            <a:r>
              <a:rPr lang="en-IE" sz="1700">
                <a:solidFill>
                  <a:srgbClr val="FFFFFF"/>
                </a:solidFill>
                <a:latin typeface="Helvetica" pitchFamily="34"/>
                <a:cs typeface="Helvetica" pitchFamily="34"/>
              </a:rPr>
              <a:t>Optical fibers are about the diameter of a strand of human hair and when bundled into a fiber-optic cable, they’re capable of transmitting more data over longer distances and faster than other mediums. It is this technology that provides homes and businesses with fiber-optic internet, phone and TV services.</a:t>
            </a:r>
            <a:endParaRPr lang="en-IE" sz="1700">
              <a:solidFill>
                <a:srgbClr val="FFFFFF"/>
              </a:solidFill>
              <a:latin typeface="Times New Roman" pitchFamily="18"/>
            </a:endParaRPr>
          </a:p>
          <a:p>
            <a:pPr marL="342900" lvl="0" indent="-306003" algn="l">
              <a:lnSpc>
                <a:spcPct val="90000"/>
              </a:lnSpc>
              <a:spcBef>
                <a:spcPts val="500"/>
              </a:spcBef>
              <a:spcAft>
                <a:spcPts val="750"/>
              </a:spcAft>
              <a:buChar char=""/>
            </a:pPr>
            <a:r>
              <a:rPr lang="en-IE" sz="1700">
                <a:solidFill>
                  <a:srgbClr val="FFFFFF"/>
                </a:solidFill>
                <a:latin typeface="Helvetica" pitchFamily="34"/>
                <a:cs typeface="Helvetica" pitchFamily="34"/>
              </a:rPr>
              <a:t>A fiber-optic cable contains anywhere from a few to hundreds of optical fibers within a plastic casing. Also known as optic cables or optical fiber cables, they transfer data signals in the form of light and travel hundreds of miles significantly faster than those used in traditional electrical cables. And because fiber-optic cables are non-metallic, they are not affected by electromagnetic interference that can reduce speed of transmission. Fiber cables are also safer as they do not carry a current and therefore cannot generate a spark.</a:t>
            </a:r>
            <a:endParaRPr lang="en-IE" sz="1700">
              <a:solidFill>
                <a:srgbClr val="FFFFFF"/>
              </a:solidFill>
              <a:latin typeface="Times New Roman" pitchFamily="18"/>
            </a:endParaRPr>
          </a:p>
          <a:p>
            <a:pPr marL="342900" lvl="0" indent="-306003" algn="l">
              <a:lnSpc>
                <a:spcPct val="90000"/>
              </a:lnSpc>
              <a:spcBef>
                <a:spcPts val="500"/>
              </a:spcBef>
              <a:buChar char=""/>
            </a:pPr>
            <a:endParaRPr lang="en-IE" sz="2100">
              <a:solidFill>
                <a:srgbClr val="FFFFFF"/>
              </a:solidFill>
            </a:endParaRPr>
          </a:p>
        </p:txBody>
      </p:sp>
      <p:pic>
        <p:nvPicPr>
          <p:cNvPr id="4" name="Picture 4">
            <a:extLst>
              <a:ext uri="{FF2B5EF4-FFF2-40B4-BE49-F238E27FC236}">
                <a16:creationId xmlns:a16="http://schemas.microsoft.com/office/drawing/2014/main" id="{5B05A2FE-991E-5571-FD28-BC98C6A8FF64}"/>
              </a:ext>
            </a:extLst>
          </p:cNvPr>
          <p:cNvPicPr>
            <a:picLocks noChangeAspect="1"/>
          </p:cNvPicPr>
          <p:nvPr/>
        </p:nvPicPr>
        <p:blipFill>
          <a:blip r:embed="rId2"/>
          <a:stretch>
            <a:fillRect/>
          </a:stretch>
        </p:blipFill>
        <p:spPr>
          <a:xfrm>
            <a:off x="229203" y="1319753"/>
            <a:ext cx="4719876" cy="3978115"/>
          </a:xfrm>
          <a:prstGeom prst="rect">
            <a:avLst/>
          </a:prstGeom>
          <a:noFill/>
          <a:ln cap="flat">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8F13-BD83-425E-3383-D4F4E6D5C2C2}"/>
              </a:ext>
            </a:extLst>
          </p:cNvPr>
          <p:cNvSpPr txBox="1">
            <a:spLocks noGrp="1"/>
          </p:cNvSpPr>
          <p:nvPr>
            <p:ph type="title"/>
          </p:nvPr>
        </p:nvSpPr>
        <p:spPr/>
        <p:txBody>
          <a:bodyPr/>
          <a:lstStyle/>
          <a:p>
            <a:pPr lvl="0"/>
            <a:r>
              <a:rPr lang="en-IE" dirty="0"/>
              <a:t>RJ45 Connector/LC Connector</a:t>
            </a:r>
          </a:p>
        </p:txBody>
      </p:sp>
      <p:pic>
        <p:nvPicPr>
          <p:cNvPr id="3" name="Content Placeholder 5">
            <a:extLst>
              <a:ext uri="{FF2B5EF4-FFF2-40B4-BE49-F238E27FC236}">
                <a16:creationId xmlns:a16="http://schemas.microsoft.com/office/drawing/2014/main" id="{E86DAC5B-7605-82EF-A494-E4FEA2DA042E}"/>
              </a:ext>
            </a:extLst>
          </p:cNvPr>
          <p:cNvPicPr>
            <a:picLocks noGrp="1" noChangeAspect="1"/>
          </p:cNvPicPr>
          <p:nvPr>
            <p:ph idx="1"/>
          </p:nvPr>
        </p:nvPicPr>
        <p:blipFill>
          <a:blip r:embed="rId2"/>
          <a:stretch>
            <a:fillRect/>
          </a:stretch>
        </p:blipFill>
        <p:spPr>
          <a:xfrm>
            <a:off x="1701003" y="2196443"/>
            <a:ext cx="4002209" cy="3502673"/>
          </a:xfrm>
        </p:spPr>
      </p:pic>
      <p:pic>
        <p:nvPicPr>
          <p:cNvPr id="4" name="Content Placeholder 7">
            <a:extLst>
              <a:ext uri="{FF2B5EF4-FFF2-40B4-BE49-F238E27FC236}">
                <a16:creationId xmlns:a16="http://schemas.microsoft.com/office/drawing/2014/main" id="{1942AF43-E983-424C-7829-EBB55069201A}"/>
              </a:ext>
            </a:extLst>
          </p:cNvPr>
          <p:cNvPicPr>
            <a:picLocks noGrp="1" noChangeAspect="1"/>
          </p:cNvPicPr>
          <p:nvPr>
            <p:ph idx="2"/>
          </p:nvPr>
        </p:nvPicPr>
        <p:blipFill>
          <a:blip r:embed="rId3"/>
          <a:stretch>
            <a:fillRect/>
          </a:stretch>
        </p:blipFill>
        <p:spPr>
          <a:xfrm>
            <a:off x="6410328" y="2196443"/>
            <a:ext cx="4857749" cy="3299383"/>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39741D-97A6-ED65-E284-412CFBA0DE3A}"/>
              </a:ext>
            </a:extLst>
          </p:cNvPr>
          <p:cNvPicPr>
            <a:picLocks noChangeAspect="1"/>
          </p:cNvPicPr>
          <p:nvPr/>
        </p:nvPicPr>
        <p:blipFill>
          <a:blip r:embed="rId2"/>
          <a:stretch>
            <a:fillRect/>
          </a:stretch>
        </p:blipFill>
        <p:spPr>
          <a:xfrm>
            <a:off x="594808" y="426128"/>
            <a:ext cx="10999436" cy="5859264"/>
          </a:xfrm>
          <a:prstGeom prst="rect">
            <a:avLst/>
          </a:prstGeom>
          <a:noFill/>
          <a:ln cap="flat">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B9D5-860A-CEDC-C7CA-FD674F91945F}"/>
              </a:ext>
            </a:extLst>
          </p:cNvPr>
          <p:cNvSpPr>
            <a:spLocks noGrp="1"/>
          </p:cNvSpPr>
          <p:nvPr>
            <p:ph type="ctrTitle"/>
          </p:nvPr>
        </p:nvSpPr>
        <p:spPr>
          <a:xfrm>
            <a:off x="7464614" y="1783959"/>
            <a:ext cx="4087306" cy="2889114"/>
          </a:xfrm>
        </p:spPr>
        <p:txBody>
          <a:bodyPr anchor="b">
            <a:normAutofit/>
          </a:bodyPr>
          <a:lstStyle/>
          <a:p>
            <a:pPr algn="l"/>
            <a:r>
              <a:rPr lang="en-IE" sz="5400"/>
              <a:t>Lan Design</a:t>
            </a:r>
          </a:p>
        </p:txBody>
      </p:sp>
      <p:sp>
        <p:nvSpPr>
          <p:cNvPr id="3" name="Subtitle 2">
            <a:extLst>
              <a:ext uri="{FF2B5EF4-FFF2-40B4-BE49-F238E27FC236}">
                <a16:creationId xmlns:a16="http://schemas.microsoft.com/office/drawing/2014/main" id="{3434543D-F665-ACB1-34C3-0F3E71F24C40}"/>
              </a:ext>
            </a:extLst>
          </p:cNvPr>
          <p:cNvSpPr>
            <a:spLocks noGrp="1"/>
          </p:cNvSpPr>
          <p:nvPr>
            <p:ph type="subTitle" idx="1"/>
          </p:nvPr>
        </p:nvSpPr>
        <p:spPr>
          <a:xfrm>
            <a:off x="7464612" y="4750893"/>
            <a:ext cx="4087305" cy="1147863"/>
          </a:xfrm>
        </p:spPr>
        <p:txBody>
          <a:bodyPr anchor="t">
            <a:normAutofit/>
          </a:bodyPr>
          <a:lstStyle/>
          <a:p>
            <a:pPr algn="l"/>
            <a:r>
              <a:rPr lang="en-IE" sz="2000" dirty="0"/>
              <a:t>Mapping the MDF, IDFs</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olourful network cables">
            <a:extLst>
              <a:ext uri="{FF2B5EF4-FFF2-40B4-BE49-F238E27FC236}">
                <a16:creationId xmlns:a16="http://schemas.microsoft.com/office/drawing/2014/main" id="{69889BFD-2720-B5EC-06DE-551AE30F358C}"/>
              </a:ext>
            </a:extLst>
          </p:cNvPr>
          <p:cNvPicPr>
            <a:picLocks noChangeAspect="1"/>
          </p:cNvPicPr>
          <p:nvPr/>
        </p:nvPicPr>
        <p:blipFill rotWithShape="1">
          <a:blip r:embed="rId2"/>
          <a:srcRect l="8421" r="2316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426216378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76CF3-B7B0-CBAE-C7F4-A50B13B45DB8}"/>
              </a:ext>
            </a:extLst>
          </p:cNvPr>
          <p:cNvSpPr txBox="1">
            <a:spLocks noGrp="1"/>
          </p:cNvSpPr>
          <p:nvPr>
            <p:ph type="title"/>
          </p:nvPr>
        </p:nvSpPr>
        <p:spPr/>
        <p:txBody>
          <a:bodyPr>
            <a:normAutofit fontScale="90000"/>
          </a:bodyPr>
          <a:lstStyle/>
          <a:p>
            <a:pPr lvl="0"/>
            <a:br>
              <a:rPr lang="en-IE" sz="1400">
                <a:latin typeface="Times New Roman" pitchFamily="18"/>
              </a:rPr>
            </a:br>
            <a:r>
              <a:rPr lang="en-IE" sz="3900" b="1" i="1">
                <a:solidFill>
                  <a:srgbClr val="FFFFFF"/>
                </a:solidFill>
                <a:latin typeface="Helvetica" pitchFamily="34"/>
                <a:cs typeface="Helvetica" pitchFamily="34"/>
              </a:rPr>
              <a:t>Horizontal Cabling</a:t>
            </a:r>
            <a:br>
              <a:rPr lang="en-IE" sz="2900">
                <a:latin typeface="Times New Roman" pitchFamily="18"/>
              </a:rPr>
            </a:br>
            <a:endParaRPr lang="en-IE" sz="3700"/>
          </a:p>
        </p:txBody>
      </p:sp>
      <p:sp>
        <p:nvSpPr>
          <p:cNvPr id="3" name="Content Placeholder 2">
            <a:extLst>
              <a:ext uri="{FF2B5EF4-FFF2-40B4-BE49-F238E27FC236}">
                <a16:creationId xmlns:a16="http://schemas.microsoft.com/office/drawing/2014/main" id="{67A26E2D-BC5B-7250-D2D3-0765445BE8F5}"/>
              </a:ext>
            </a:extLst>
          </p:cNvPr>
          <p:cNvSpPr txBox="1">
            <a:spLocks noGrp="1"/>
          </p:cNvSpPr>
          <p:nvPr>
            <p:ph idx="1"/>
          </p:nvPr>
        </p:nvSpPr>
        <p:spPr/>
        <p:txBody>
          <a:bodyPr/>
          <a:lstStyle/>
          <a:p>
            <a:pPr lvl="0">
              <a:lnSpc>
                <a:spcPct val="100000"/>
              </a:lnSpc>
            </a:pPr>
            <a:r>
              <a:rPr lang="en-IE" sz="2400" spc="-5">
                <a:solidFill>
                  <a:srgbClr val="FFFFFF"/>
                </a:solidFill>
                <a:latin typeface="Georgia" pitchFamily="18"/>
              </a:rPr>
              <a:t>The horizontal cabling is all the cabling between telecommunications outlet in a work area and the horizontal cross-connect in the telecommunications closet, including horizontal cable, mechanical terminations, jumpers and patch cords located in the telecommunications room or telecommunications enclosure, multiuser telecommunications outlet assemblies and consolidation points. This type of wiring runs horizontally above ceilings or below floors in a building. In spite of the cable types, the maximum distance allowed between devices is 90 meters.</a:t>
            </a:r>
            <a:endParaRPr lang="en-IE" sz="2400">
              <a:solidFill>
                <a:srgbClr val="FFFFFF"/>
              </a:solidFill>
              <a:latin typeface="Times New Roman" pitchFamily="18"/>
            </a:endParaRPr>
          </a:p>
          <a:p>
            <a:pPr lvl="0">
              <a:lnSpc>
                <a:spcPct val="100000"/>
              </a:lnSpc>
            </a:pPr>
            <a:endParaRPr lang="en-IE"/>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8D83E-F618-3879-866E-1E9881F40154}"/>
              </a:ext>
            </a:extLst>
          </p:cNvPr>
          <p:cNvSpPr txBox="1">
            <a:spLocks noGrp="1"/>
          </p:cNvSpPr>
          <p:nvPr>
            <p:ph type="title"/>
          </p:nvPr>
        </p:nvSpPr>
        <p:spPr/>
        <p:txBody>
          <a:bodyPr/>
          <a:lstStyle/>
          <a:p>
            <a:pPr lvl="0"/>
            <a:br>
              <a:rPr lang="en-IE" sz="1800">
                <a:latin typeface="Times New Roman" pitchFamily="18"/>
              </a:rPr>
            </a:br>
            <a:r>
              <a:rPr lang="en-IE" sz="4800" b="1" i="1" spc="-5">
                <a:solidFill>
                  <a:srgbClr val="FFFFFF"/>
                </a:solidFill>
                <a:latin typeface="Georgia" pitchFamily="18"/>
              </a:rPr>
              <a:t>Backbone Cabling</a:t>
            </a:r>
            <a:endParaRPr lang="en-IE"/>
          </a:p>
        </p:txBody>
      </p:sp>
      <p:sp>
        <p:nvSpPr>
          <p:cNvPr id="3" name="Content Placeholder 2">
            <a:extLst>
              <a:ext uri="{FF2B5EF4-FFF2-40B4-BE49-F238E27FC236}">
                <a16:creationId xmlns:a16="http://schemas.microsoft.com/office/drawing/2014/main" id="{CB243EA7-DC03-DDB8-920A-17A41AC70C27}"/>
              </a:ext>
            </a:extLst>
          </p:cNvPr>
          <p:cNvSpPr txBox="1">
            <a:spLocks noGrp="1"/>
          </p:cNvSpPr>
          <p:nvPr>
            <p:ph idx="1"/>
          </p:nvPr>
        </p:nvSpPr>
        <p:spPr/>
        <p:txBody>
          <a:bodyPr/>
          <a:lstStyle/>
          <a:p>
            <a:pPr lvl="0"/>
            <a:r>
              <a:rPr lang="en-IE" sz="2400" spc="-5" dirty="0">
                <a:solidFill>
                  <a:srgbClr val="FFFFFF"/>
                </a:solidFill>
                <a:latin typeface="Georgia" pitchFamily="18"/>
              </a:rPr>
              <a:t>Backbone cabling is also known as vertical cabling. It offers the connectivity between telecommunication rooms, equipment rooms, access provider spaces and entrance facilities. The cable runs on the same floor, from floor to floor, and even between buildings. Cable distance depends on the cable type and the connected facilities, but twisted pair cable is limited to 90 meters.</a:t>
            </a:r>
            <a:endParaRPr lang="en-IE" sz="2400" dirty="0">
              <a:solidFill>
                <a:srgbClr val="FFFFFF"/>
              </a:solidFill>
              <a:latin typeface="Times New Roman" pitchFamily="18"/>
            </a:endParaRPr>
          </a:p>
          <a:p>
            <a:pPr lvl="0"/>
            <a:endParaRPr lang="en-IE"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B9D5-860A-CEDC-C7CA-FD674F91945F}"/>
              </a:ext>
            </a:extLst>
          </p:cNvPr>
          <p:cNvSpPr>
            <a:spLocks noGrp="1"/>
          </p:cNvSpPr>
          <p:nvPr>
            <p:ph type="ctrTitle"/>
          </p:nvPr>
        </p:nvSpPr>
        <p:spPr>
          <a:xfrm>
            <a:off x="7464614" y="1783959"/>
            <a:ext cx="4087306" cy="2889114"/>
          </a:xfrm>
        </p:spPr>
        <p:txBody>
          <a:bodyPr anchor="b">
            <a:normAutofit/>
          </a:bodyPr>
          <a:lstStyle/>
          <a:p>
            <a:pPr algn="l"/>
            <a:r>
              <a:rPr lang="en-IE" sz="5400"/>
              <a:t>Lan Design</a:t>
            </a:r>
          </a:p>
        </p:txBody>
      </p:sp>
      <p:sp>
        <p:nvSpPr>
          <p:cNvPr id="3" name="Subtitle 2">
            <a:extLst>
              <a:ext uri="{FF2B5EF4-FFF2-40B4-BE49-F238E27FC236}">
                <a16:creationId xmlns:a16="http://schemas.microsoft.com/office/drawing/2014/main" id="{3434543D-F665-ACB1-34C3-0F3E71F24C40}"/>
              </a:ext>
            </a:extLst>
          </p:cNvPr>
          <p:cNvSpPr>
            <a:spLocks noGrp="1"/>
          </p:cNvSpPr>
          <p:nvPr>
            <p:ph type="subTitle" idx="1"/>
          </p:nvPr>
        </p:nvSpPr>
        <p:spPr>
          <a:xfrm>
            <a:off x="7464612" y="4750893"/>
            <a:ext cx="4087305" cy="1147863"/>
          </a:xfrm>
        </p:spPr>
        <p:txBody>
          <a:bodyPr anchor="t">
            <a:normAutofit/>
          </a:bodyPr>
          <a:lstStyle/>
          <a:p>
            <a:pPr algn="l"/>
            <a:r>
              <a:rPr lang="en-IE" sz="2000" dirty="0"/>
              <a:t>Servers and Services</a:t>
            </a:r>
          </a:p>
          <a:p>
            <a:pPr algn="l"/>
            <a:endParaRPr lang="en-IE" sz="2000" dirty="0"/>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Colourful network cables">
            <a:extLst>
              <a:ext uri="{FF2B5EF4-FFF2-40B4-BE49-F238E27FC236}">
                <a16:creationId xmlns:a16="http://schemas.microsoft.com/office/drawing/2014/main" id="{69889BFD-2720-B5EC-06DE-551AE30F358C}"/>
              </a:ext>
            </a:extLst>
          </p:cNvPr>
          <p:cNvPicPr>
            <a:picLocks noChangeAspect="1"/>
          </p:cNvPicPr>
          <p:nvPr/>
        </p:nvPicPr>
        <p:blipFill rotWithShape="1">
          <a:blip r:embed="rId2"/>
          <a:srcRect l="8421" r="2316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40990682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234,906 Network Server Stock Photos, Pictures &amp; Royalty-Free ...">
            <a:extLst>
              <a:ext uri="{FF2B5EF4-FFF2-40B4-BE49-F238E27FC236}">
                <a16:creationId xmlns:a16="http://schemas.microsoft.com/office/drawing/2014/main" id="{411BB847-394D-5128-ED77-8E0768E2EF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65" b="7865"/>
          <a:stretch/>
        </p:blipFill>
        <p:spPr bwMode="auto">
          <a:xfrm>
            <a:off x="-1" y="26514"/>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9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4F73D9F8-9D36-BBA8-A7E7-D3150E768705}"/>
              </a:ext>
            </a:extLst>
          </p:cNvPr>
          <p:cNvSpPr>
            <a:spLocks noGrp="1"/>
          </p:cNvSpPr>
          <p:nvPr>
            <p:ph type="title"/>
          </p:nvPr>
        </p:nvSpPr>
        <p:spPr>
          <a:xfrm>
            <a:off x="709448" y="1913950"/>
            <a:ext cx="4204137" cy="1342754"/>
          </a:xfrm>
        </p:spPr>
        <p:txBody>
          <a:bodyPr>
            <a:normAutofit/>
          </a:bodyPr>
          <a:lstStyle/>
          <a:p>
            <a:pPr algn="ctr"/>
            <a:r>
              <a:rPr lang="en-IE" sz="3600"/>
              <a:t>Servers </a:t>
            </a:r>
          </a:p>
        </p:txBody>
      </p:sp>
      <p:cxnSp>
        <p:nvCxnSpPr>
          <p:cNvPr id="1092" name="Straight Connector 109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33C41068-3167-C841-2AD8-881151EDED51}"/>
              </a:ext>
            </a:extLst>
          </p:cNvPr>
          <p:cNvSpPr>
            <a:spLocks noGrp="1"/>
          </p:cNvSpPr>
          <p:nvPr>
            <p:ph idx="1"/>
          </p:nvPr>
        </p:nvSpPr>
        <p:spPr>
          <a:xfrm>
            <a:off x="525516" y="3429000"/>
            <a:ext cx="4593021" cy="2608412"/>
          </a:xfrm>
        </p:spPr>
        <p:txBody>
          <a:bodyPr anchor="ctr">
            <a:normAutofit lnSpcReduction="10000"/>
          </a:bodyPr>
          <a:lstStyle/>
          <a:p>
            <a:r>
              <a:rPr lang="en-IE" sz="1700" dirty="0"/>
              <a:t>The servers that we are going to be using is the Dell PowerEdge Servers. </a:t>
            </a:r>
          </a:p>
          <a:p>
            <a:r>
              <a:rPr lang="en-IE" sz="1700" dirty="0"/>
              <a:t>The Ip address that we will allocate to our servers is subnet 10 between 172.19.160.1 and 172.19.175.254.</a:t>
            </a:r>
          </a:p>
          <a:p>
            <a:r>
              <a:rPr lang="en-IE" sz="1700" dirty="0"/>
              <a:t>The Server room will be in a low-traffic area and be properly secured so that only those who are authorized can access them.</a:t>
            </a:r>
          </a:p>
          <a:p>
            <a:r>
              <a:rPr lang="en-IE" sz="1700" dirty="0"/>
              <a:t>Some servers will be near the MDF and some servers will be in a storage room.</a:t>
            </a:r>
          </a:p>
          <a:p>
            <a:endParaRPr lang="en-IE" sz="1800" dirty="0"/>
          </a:p>
        </p:txBody>
      </p:sp>
    </p:spTree>
    <p:extLst>
      <p:ext uri="{BB962C8B-B14F-4D97-AF65-F5344CB8AC3E}">
        <p14:creationId xmlns:p14="http://schemas.microsoft.com/office/powerpoint/2010/main" val="2999869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8BD08D-5EC5-AAE1-5333-BEB580465445}"/>
              </a:ext>
            </a:extLst>
          </p:cNvPr>
          <p:cNvSpPr>
            <a:spLocks noGrp="1"/>
          </p:cNvSpPr>
          <p:nvPr>
            <p:ph type="title"/>
          </p:nvPr>
        </p:nvSpPr>
        <p:spPr>
          <a:xfrm>
            <a:off x="643467" y="321734"/>
            <a:ext cx="10905066" cy="1135737"/>
          </a:xfrm>
        </p:spPr>
        <p:txBody>
          <a:bodyPr>
            <a:normAutofit/>
          </a:bodyPr>
          <a:lstStyle/>
          <a:p>
            <a:r>
              <a:rPr lang="en-IE" sz="3600" dirty="0"/>
              <a:t>File Servers</a:t>
            </a:r>
          </a:p>
        </p:txBody>
      </p:sp>
      <p:graphicFrame>
        <p:nvGraphicFramePr>
          <p:cNvPr id="27" name="Content Placeholder 2">
            <a:extLst>
              <a:ext uri="{FF2B5EF4-FFF2-40B4-BE49-F238E27FC236}">
                <a16:creationId xmlns:a16="http://schemas.microsoft.com/office/drawing/2014/main" id="{4E539C89-B20E-C4EC-B97E-3DD1D1263C98}"/>
              </a:ext>
            </a:extLst>
          </p:cNvPr>
          <p:cNvGraphicFramePr>
            <a:graphicFrameLocks noGrp="1"/>
          </p:cNvGraphicFramePr>
          <p:nvPr>
            <p:ph idx="1"/>
            <p:extLst>
              <p:ext uri="{D42A27DB-BD31-4B8C-83A1-F6EECF244321}">
                <p14:modId xmlns:p14="http://schemas.microsoft.com/office/powerpoint/2010/main" val="2077002116"/>
              </p:ext>
            </p:extLst>
          </p:nvPr>
        </p:nvGraphicFramePr>
        <p:xfrm>
          <a:off x="643469" y="1782981"/>
          <a:ext cx="4008384"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8"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Table 3">
            <a:extLst>
              <a:ext uri="{FF2B5EF4-FFF2-40B4-BE49-F238E27FC236}">
                <a16:creationId xmlns:a16="http://schemas.microsoft.com/office/drawing/2014/main" id="{1BE3832B-3D5D-C04E-EAA4-920C82A0F3EB}"/>
              </a:ext>
            </a:extLst>
          </p:cNvPr>
          <p:cNvGraphicFramePr>
            <a:graphicFrameLocks noGrp="1"/>
          </p:cNvGraphicFramePr>
          <p:nvPr>
            <p:extLst>
              <p:ext uri="{D42A27DB-BD31-4B8C-83A1-F6EECF244321}">
                <p14:modId xmlns:p14="http://schemas.microsoft.com/office/powerpoint/2010/main" val="1056336194"/>
              </p:ext>
            </p:extLst>
          </p:nvPr>
        </p:nvGraphicFramePr>
        <p:xfrm>
          <a:off x="5295318" y="2372140"/>
          <a:ext cx="4763082" cy="3860920"/>
        </p:xfrm>
        <a:graphic>
          <a:graphicData uri="http://schemas.openxmlformats.org/drawingml/2006/table">
            <a:tbl>
              <a:tblPr firstRow="1" firstCol="1" bandRow="1"/>
              <a:tblGrid>
                <a:gridCol w="1892407">
                  <a:extLst>
                    <a:ext uri="{9D8B030D-6E8A-4147-A177-3AD203B41FA5}">
                      <a16:colId xmlns:a16="http://schemas.microsoft.com/office/drawing/2014/main" val="467744255"/>
                    </a:ext>
                  </a:extLst>
                </a:gridCol>
                <a:gridCol w="2870675">
                  <a:extLst>
                    <a:ext uri="{9D8B030D-6E8A-4147-A177-3AD203B41FA5}">
                      <a16:colId xmlns:a16="http://schemas.microsoft.com/office/drawing/2014/main" val="256517305"/>
                    </a:ext>
                  </a:extLst>
                </a:gridCol>
              </a:tblGrid>
              <a:tr h="875570">
                <a:tc>
                  <a:txBody>
                    <a:bodyPr/>
                    <a:lstStyle/>
                    <a:p>
                      <a:pPr algn="l" fontAlgn="t">
                        <a:lnSpc>
                          <a:spcPct val="107000"/>
                        </a:lnSpc>
                        <a:spcBef>
                          <a:spcPts val="0"/>
                        </a:spcBef>
                        <a:spcAft>
                          <a:spcPts val="800"/>
                        </a:spcAft>
                      </a:pPr>
                      <a:r>
                        <a:rPr lang="en-IE" sz="2300" b="1" i="0" u="none" strike="noStrike">
                          <a:effectLst/>
                          <a:latin typeface="Calibri" panose="020F0502020204030204" pitchFamily="34" charset="0"/>
                          <a:ea typeface="Calibri" panose="020F0502020204030204" pitchFamily="34" charset="0"/>
                          <a:cs typeface="Calibri" panose="020F0502020204030204" pitchFamily="34" charset="0"/>
                        </a:rPr>
                        <a:t>Hardware</a:t>
                      </a:r>
                      <a:endParaRPr lang="en-IE" sz="3500" b="0" i="0" u="none" strike="noStrike">
                        <a:effectLst/>
                        <a:latin typeface="Arial" panose="020B0604020202020204" pitchFamily="34" charset="0"/>
                      </a:endParaRPr>
                    </a:p>
                  </a:txBody>
                  <a:tcPr marL="132733" marR="132733" marT="184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E" sz="2300" b="1" i="0" u="none" strike="noStrike">
                          <a:effectLst/>
                          <a:latin typeface="Calibri" panose="020F0502020204030204" pitchFamily="34" charset="0"/>
                          <a:ea typeface="Calibri" panose="020F0502020204030204" pitchFamily="34" charset="0"/>
                          <a:cs typeface="Calibri" panose="020F0502020204030204" pitchFamily="34" charset="0"/>
                        </a:rPr>
                        <a:t>Minimum Requirement for Modest Traffic</a:t>
                      </a:r>
                      <a:endParaRPr lang="en-IE" sz="3500" b="0" i="0" u="none" strike="noStrike">
                        <a:effectLst/>
                        <a:latin typeface="Arial" panose="020B0604020202020204" pitchFamily="34" charset="0"/>
                      </a:endParaRPr>
                    </a:p>
                  </a:txBody>
                  <a:tcPr marL="132733" marR="132733" marT="184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079850"/>
                  </a:ext>
                </a:extLst>
              </a:tr>
              <a:tr h="336281">
                <a:tc>
                  <a:txBody>
                    <a:bodyPr/>
                    <a:lstStyle/>
                    <a:p>
                      <a:pPr algn="l" fontAlgn="t">
                        <a:lnSpc>
                          <a:spcPct val="107000"/>
                        </a:lnSpc>
                        <a:spcBef>
                          <a:spcPts val="0"/>
                        </a:spcBef>
                        <a:spcAft>
                          <a:spcPts val="800"/>
                        </a:spcAft>
                      </a:pPr>
                      <a:r>
                        <a:rPr lang="en-IE" sz="2300" b="0" i="0" u="none" strike="noStrike">
                          <a:effectLst/>
                          <a:latin typeface="Calibri" panose="020F0502020204030204" pitchFamily="34" charset="0"/>
                          <a:ea typeface="Calibri" panose="020F0502020204030204" pitchFamily="34" charset="0"/>
                          <a:cs typeface="Calibri" panose="020F0502020204030204" pitchFamily="34" charset="0"/>
                        </a:rPr>
                        <a:t>CPU</a:t>
                      </a:r>
                      <a:endParaRPr lang="en-IE" sz="3500" b="0" i="0" u="none" strike="noStrike">
                        <a:effectLst/>
                        <a:latin typeface="Arial" panose="020B0604020202020204" pitchFamily="34" charset="0"/>
                      </a:endParaRPr>
                    </a:p>
                  </a:txBody>
                  <a:tcPr marL="132733" marR="132733" marT="184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E" sz="2300" b="0" i="0" u="none" strike="noStrike">
                          <a:effectLst/>
                          <a:latin typeface="Calibri" panose="020F0502020204030204" pitchFamily="34" charset="0"/>
                          <a:ea typeface="Calibri" panose="020F0502020204030204" pitchFamily="34" charset="0"/>
                          <a:cs typeface="Calibri" panose="020F0502020204030204" pitchFamily="34" charset="0"/>
                        </a:rPr>
                        <a:t>2 GHz+ multi-core</a:t>
                      </a:r>
                      <a:endParaRPr lang="en-IE" sz="3500" b="0" i="0" u="none" strike="noStrike">
                        <a:effectLst/>
                        <a:latin typeface="Arial" panose="020B0604020202020204" pitchFamily="34" charset="0"/>
                      </a:endParaRPr>
                    </a:p>
                  </a:txBody>
                  <a:tcPr marL="132733" marR="132733" marT="184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4109344"/>
                  </a:ext>
                </a:extLst>
              </a:tr>
              <a:tr h="336281">
                <a:tc>
                  <a:txBody>
                    <a:bodyPr/>
                    <a:lstStyle/>
                    <a:p>
                      <a:pPr algn="l" fontAlgn="t">
                        <a:lnSpc>
                          <a:spcPct val="107000"/>
                        </a:lnSpc>
                        <a:spcBef>
                          <a:spcPts val="0"/>
                        </a:spcBef>
                        <a:spcAft>
                          <a:spcPts val="800"/>
                        </a:spcAft>
                      </a:pPr>
                      <a:r>
                        <a:rPr lang="en-IE" sz="2300" b="0" i="0" u="none" strike="noStrike">
                          <a:effectLst/>
                          <a:latin typeface="Calibri" panose="020F0502020204030204" pitchFamily="34" charset="0"/>
                          <a:ea typeface="Calibri" panose="020F0502020204030204" pitchFamily="34" charset="0"/>
                          <a:cs typeface="Calibri" panose="020F0502020204030204" pitchFamily="34" charset="0"/>
                        </a:rPr>
                        <a:t>RAM</a:t>
                      </a:r>
                      <a:endParaRPr lang="en-IE" sz="3500" b="0" i="0" u="none" strike="noStrike">
                        <a:effectLst/>
                        <a:latin typeface="Arial" panose="020B0604020202020204" pitchFamily="34" charset="0"/>
                      </a:endParaRPr>
                    </a:p>
                  </a:txBody>
                  <a:tcPr marL="132733" marR="132733" marT="184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E" sz="2300" b="0" i="0" u="none" strike="noStrike">
                          <a:effectLst/>
                          <a:latin typeface="Calibri" panose="020F0502020204030204" pitchFamily="34" charset="0"/>
                          <a:ea typeface="Calibri" panose="020F0502020204030204" pitchFamily="34" charset="0"/>
                          <a:cs typeface="Calibri" panose="020F0502020204030204" pitchFamily="34" charset="0"/>
                        </a:rPr>
                        <a:t>2 GB+</a:t>
                      </a:r>
                      <a:endParaRPr lang="en-IE" sz="3500" b="0" i="0" u="none" strike="noStrike">
                        <a:effectLst/>
                        <a:latin typeface="Arial" panose="020B0604020202020204" pitchFamily="34" charset="0"/>
                      </a:endParaRPr>
                    </a:p>
                  </a:txBody>
                  <a:tcPr marL="132733" marR="132733" marT="184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6896034"/>
                  </a:ext>
                </a:extLst>
              </a:tr>
              <a:tr h="588419">
                <a:tc>
                  <a:txBody>
                    <a:bodyPr/>
                    <a:lstStyle/>
                    <a:p>
                      <a:pPr algn="l" fontAlgn="t">
                        <a:lnSpc>
                          <a:spcPct val="107000"/>
                        </a:lnSpc>
                        <a:spcBef>
                          <a:spcPts val="0"/>
                        </a:spcBef>
                        <a:spcAft>
                          <a:spcPts val="800"/>
                        </a:spcAft>
                      </a:pPr>
                      <a:r>
                        <a:rPr lang="en-IE" sz="2300" b="0" i="0" u="none" strike="noStrike" dirty="0">
                          <a:effectLst/>
                          <a:latin typeface="Calibri" panose="020F0502020204030204" pitchFamily="34" charset="0"/>
                          <a:ea typeface="Calibri" panose="020F0502020204030204" pitchFamily="34" charset="0"/>
                          <a:cs typeface="Calibri" panose="020F0502020204030204" pitchFamily="34" charset="0"/>
                        </a:rPr>
                        <a:t>Network</a:t>
                      </a:r>
                      <a:endParaRPr lang="en-IE" sz="3500" b="0" i="0" u="none" strike="noStrike" dirty="0">
                        <a:effectLst/>
                        <a:latin typeface="Arial" panose="020B0604020202020204" pitchFamily="34" charset="0"/>
                      </a:endParaRPr>
                    </a:p>
                  </a:txBody>
                  <a:tcPr marL="132733" marR="132733" marT="184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E" sz="2300" b="0" i="0" u="none" strike="noStrike">
                          <a:effectLst/>
                          <a:latin typeface="Calibri" panose="020F0502020204030204" pitchFamily="34" charset="0"/>
                          <a:ea typeface="Calibri" panose="020F0502020204030204" pitchFamily="34" charset="0"/>
                          <a:cs typeface="Calibri" panose="020F0502020204030204" pitchFamily="34" charset="0"/>
                        </a:rPr>
                        <a:t>10/100/1000 Mbps NIC</a:t>
                      </a:r>
                      <a:endParaRPr lang="en-IE" sz="3500" b="0" i="0" u="none" strike="noStrike">
                        <a:effectLst/>
                        <a:latin typeface="Arial" panose="020B0604020202020204" pitchFamily="34" charset="0"/>
                      </a:endParaRPr>
                    </a:p>
                  </a:txBody>
                  <a:tcPr marL="132733" marR="132733" marT="184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6688383"/>
                  </a:ext>
                </a:extLst>
              </a:tr>
              <a:tr h="588419">
                <a:tc>
                  <a:txBody>
                    <a:bodyPr/>
                    <a:lstStyle/>
                    <a:p>
                      <a:pPr algn="l" fontAlgn="t">
                        <a:lnSpc>
                          <a:spcPct val="107000"/>
                        </a:lnSpc>
                        <a:spcBef>
                          <a:spcPts val="0"/>
                        </a:spcBef>
                        <a:spcAft>
                          <a:spcPts val="800"/>
                        </a:spcAft>
                      </a:pPr>
                      <a:r>
                        <a:rPr lang="en-IE" sz="2300" b="0" i="0" u="none" strike="noStrike">
                          <a:effectLst/>
                          <a:latin typeface="Calibri" panose="020F0502020204030204" pitchFamily="34" charset="0"/>
                          <a:ea typeface="Calibri" panose="020F0502020204030204" pitchFamily="34" charset="0"/>
                          <a:cs typeface="Calibri" panose="020F0502020204030204" pitchFamily="34" charset="0"/>
                        </a:rPr>
                        <a:t>Hard drive space</a:t>
                      </a:r>
                      <a:endParaRPr lang="en-IE" sz="3500" b="0" i="0" u="none" strike="noStrike">
                        <a:effectLst/>
                        <a:latin typeface="Arial" panose="020B0604020202020204" pitchFamily="34" charset="0"/>
                      </a:endParaRPr>
                    </a:p>
                  </a:txBody>
                  <a:tcPr marL="132733" marR="132733" marT="184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E" sz="2300" b="0" i="0" u="none" strike="noStrike">
                          <a:effectLst/>
                          <a:latin typeface="Calibri" panose="020F0502020204030204" pitchFamily="34" charset="0"/>
                          <a:ea typeface="Calibri" panose="020F0502020204030204" pitchFamily="34" charset="0"/>
                          <a:cs typeface="Calibri" panose="020F0502020204030204" pitchFamily="34" charset="0"/>
                        </a:rPr>
                        <a:t>120 GB</a:t>
                      </a:r>
                      <a:endParaRPr lang="en-IE" sz="3500" b="0" i="0" u="none" strike="noStrike">
                        <a:effectLst/>
                        <a:latin typeface="Arial" panose="020B0604020202020204" pitchFamily="34" charset="0"/>
                      </a:endParaRPr>
                    </a:p>
                  </a:txBody>
                  <a:tcPr marL="132733" marR="132733" marT="184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5796448"/>
                  </a:ext>
                </a:extLst>
              </a:tr>
              <a:tr h="336281">
                <a:tc>
                  <a:txBody>
                    <a:bodyPr/>
                    <a:lstStyle/>
                    <a:p>
                      <a:pPr algn="l" fontAlgn="t">
                        <a:lnSpc>
                          <a:spcPct val="107000"/>
                        </a:lnSpc>
                        <a:spcBef>
                          <a:spcPts val="0"/>
                        </a:spcBef>
                        <a:spcAft>
                          <a:spcPts val="800"/>
                        </a:spcAft>
                      </a:pPr>
                      <a:r>
                        <a:rPr lang="en-IE" sz="2300" b="0" i="0" u="none" strike="noStrike">
                          <a:effectLst/>
                          <a:latin typeface="Calibri" panose="020F0502020204030204" pitchFamily="34" charset="0"/>
                          <a:ea typeface="Calibri" panose="020F0502020204030204" pitchFamily="34" charset="0"/>
                          <a:cs typeface="Calibri" panose="020F0502020204030204" pitchFamily="34" charset="0"/>
                        </a:rPr>
                        <a:t>Video</a:t>
                      </a:r>
                      <a:endParaRPr lang="en-IE" sz="3500" b="0" i="0" u="none" strike="noStrike">
                        <a:effectLst/>
                        <a:latin typeface="Arial" panose="020B0604020202020204" pitchFamily="34" charset="0"/>
                      </a:endParaRPr>
                    </a:p>
                  </a:txBody>
                  <a:tcPr marL="132733" marR="132733" marT="184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E" sz="2300" b="0" i="0" u="none" strike="noStrike" dirty="0">
                          <a:effectLst/>
                          <a:latin typeface="Calibri" panose="020F0502020204030204" pitchFamily="34" charset="0"/>
                          <a:ea typeface="Calibri" panose="020F0502020204030204" pitchFamily="34" charset="0"/>
                          <a:cs typeface="Calibri" panose="020F0502020204030204" pitchFamily="34" charset="0"/>
                        </a:rPr>
                        <a:t>128 MB Video RAM</a:t>
                      </a:r>
                      <a:endParaRPr lang="en-IE" sz="3500" b="0" i="0" u="none" strike="noStrike" dirty="0">
                        <a:effectLst/>
                        <a:latin typeface="Arial" panose="020B0604020202020204" pitchFamily="34" charset="0"/>
                      </a:endParaRPr>
                    </a:p>
                  </a:txBody>
                  <a:tcPr marL="132733" marR="132733" marT="184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711766"/>
                  </a:ext>
                </a:extLst>
              </a:tr>
            </a:tbl>
          </a:graphicData>
        </a:graphic>
      </p:graphicFrame>
      <p:sp>
        <p:nvSpPr>
          <p:cNvPr id="5" name="TextBox 4">
            <a:extLst>
              <a:ext uri="{FF2B5EF4-FFF2-40B4-BE49-F238E27FC236}">
                <a16:creationId xmlns:a16="http://schemas.microsoft.com/office/drawing/2014/main" id="{D9B2928F-5DEF-A058-7DD1-B8A230DE5909}"/>
              </a:ext>
            </a:extLst>
          </p:cNvPr>
          <p:cNvSpPr txBox="1"/>
          <p:nvPr/>
        </p:nvSpPr>
        <p:spPr>
          <a:xfrm>
            <a:off x="5295318" y="1545928"/>
            <a:ext cx="6253213" cy="923330"/>
          </a:xfrm>
          <a:prstGeom prst="rect">
            <a:avLst/>
          </a:prstGeom>
          <a:noFill/>
        </p:spPr>
        <p:txBody>
          <a:bodyPr wrap="square" rtlCol="0">
            <a:spAutoFit/>
          </a:bodyPr>
          <a:lstStyle/>
          <a:p>
            <a:r>
              <a:rPr lang="en-US" sz="1800" dirty="0"/>
              <a:t>• The requirements for modest traffic up to 500 configured users and 25 simultaneous transfers.</a:t>
            </a:r>
          </a:p>
          <a:p>
            <a:endParaRPr lang="en-IE" dirty="0"/>
          </a:p>
        </p:txBody>
      </p:sp>
    </p:spTree>
    <p:extLst>
      <p:ext uri="{BB962C8B-B14F-4D97-AF65-F5344CB8AC3E}">
        <p14:creationId xmlns:p14="http://schemas.microsoft.com/office/powerpoint/2010/main" val="1708832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79">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81">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Freeform: Shape 83">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C85272-F6F3-FBC1-2CE1-7110A7F8222F}"/>
              </a:ext>
            </a:extLst>
          </p:cNvPr>
          <p:cNvSpPr>
            <a:spLocks noGrp="1"/>
          </p:cNvSpPr>
          <p:nvPr>
            <p:ph type="title"/>
          </p:nvPr>
        </p:nvSpPr>
        <p:spPr>
          <a:xfrm>
            <a:off x="838199" y="365125"/>
            <a:ext cx="5529943" cy="1325563"/>
          </a:xfrm>
        </p:spPr>
        <p:txBody>
          <a:bodyPr>
            <a:normAutofit/>
          </a:bodyPr>
          <a:lstStyle/>
          <a:p>
            <a:r>
              <a:rPr lang="en-IE"/>
              <a:t>Web Servers  </a:t>
            </a:r>
          </a:p>
        </p:txBody>
      </p:sp>
      <p:sp>
        <p:nvSpPr>
          <p:cNvPr id="3" name="Content Placeholder 2">
            <a:extLst>
              <a:ext uri="{FF2B5EF4-FFF2-40B4-BE49-F238E27FC236}">
                <a16:creationId xmlns:a16="http://schemas.microsoft.com/office/drawing/2014/main" id="{FCF183D8-CD3F-8EC5-3890-0340418D53FA}"/>
              </a:ext>
            </a:extLst>
          </p:cNvPr>
          <p:cNvSpPr>
            <a:spLocks noGrp="1"/>
          </p:cNvSpPr>
          <p:nvPr>
            <p:ph idx="1"/>
          </p:nvPr>
        </p:nvSpPr>
        <p:spPr>
          <a:xfrm>
            <a:off x="838199" y="1825625"/>
            <a:ext cx="4142091" cy="3885858"/>
          </a:xfrm>
        </p:spPr>
        <p:txBody>
          <a:bodyPr>
            <a:noAutofit/>
          </a:bodyPr>
          <a:lstStyle/>
          <a:p>
            <a:r>
              <a:rPr lang="en-IE" sz="1400" dirty="0"/>
              <a:t>A web server is a computer that stores web server software and a website’s component files. </a:t>
            </a:r>
          </a:p>
          <a:p>
            <a:r>
              <a:rPr lang="en-IE" sz="1400" dirty="0">
                <a:effectLst/>
                <a:latin typeface="Calibri" panose="020F0502020204030204" pitchFamily="34" charset="0"/>
                <a:ea typeface="Calibri" panose="020F0502020204030204" pitchFamily="34" charset="0"/>
              </a:rPr>
              <a:t>Web servers must respond quickly and deliver large files, especially when transferring complex multimedia objects like images or video clips. </a:t>
            </a:r>
          </a:p>
          <a:p>
            <a:r>
              <a:rPr lang="en-IE" sz="1400" dirty="0">
                <a:effectLst/>
                <a:latin typeface="Calibri" panose="020F0502020204030204" pitchFamily="34" charset="0"/>
                <a:ea typeface="Calibri" panose="020F0502020204030204" pitchFamily="34" charset="0"/>
              </a:rPr>
              <a:t>Web servers are responsible for maintaining communication with an internal database server and will need to be placed into a DMZ, which provides an extra layer of security. </a:t>
            </a:r>
          </a:p>
          <a:p>
            <a:r>
              <a:rPr lang="en-US" sz="1400" dirty="0"/>
              <a:t>The types of web servers we will need are Apache HTTP Server, Nginx, and Microsoft’s IIS. </a:t>
            </a:r>
          </a:p>
          <a:p>
            <a:r>
              <a:rPr lang="en-IE" sz="1400" dirty="0"/>
              <a:t>Hardware requirements for Web servers: Processor </a:t>
            </a:r>
            <a:r>
              <a:rPr lang="pl-PL" sz="1400" dirty="0"/>
              <a:t>2 x 1,6 GHz CPU</a:t>
            </a:r>
            <a:r>
              <a:rPr lang="en-IE" sz="1400" dirty="0"/>
              <a:t>, 3,5 GB RAM and </a:t>
            </a:r>
            <a:r>
              <a:rPr lang="en-US" sz="1400" dirty="0"/>
              <a:t>1x 40 GB of free space or more is recommended for the web shop data. 1x 40 GB of free space or more is recommended for software in the software requirements.</a:t>
            </a:r>
            <a:endParaRPr lang="en-IE" sz="1400" dirty="0"/>
          </a:p>
        </p:txBody>
      </p:sp>
      <p:pic>
        <p:nvPicPr>
          <p:cNvPr id="8" name="Picture 7" descr="A screenshot of a computer&#10;&#10;Description automatically generated with low confidence">
            <a:extLst>
              <a:ext uri="{FF2B5EF4-FFF2-40B4-BE49-F238E27FC236}">
                <a16:creationId xmlns:a16="http://schemas.microsoft.com/office/drawing/2014/main" id="{2488533A-418F-15AB-9C81-26FF2AD71862}"/>
              </a:ext>
            </a:extLst>
          </p:cNvPr>
          <p:cNvPicPr>
            <a:picLocks noChangeAspect="1"/>
          </p:cNvPicPr>
          <p:nvPr/>
        </p:nvPicPr>
        <p:blipFill>
          <a:blip r:embed="rId2"/>
          <a:stretch>
            <a:fillRect/>
          </a:stretch>
        </p:blipFill>
        <p:spPr>
          <a:xfrm>
            <a:off x="7583141" y="965816"/>
            <a:ext cx="3936488" cy="1210470"/>
          </a:xfrm>
          <a:prstGeom prst="rect">
            <a:avLst/>
          </a:prstGeom>
        </p:spPr>
      </p:pic>
      <p:pic>
        <p:nvPicPr>
          <p:cNvPr id="7" name="Picture 6" descr="Diagram&#10;&#10;Description automatically generated">
            <a:extLst>
              <a:ext uri="{FF2B5EF4-FFF2-40B4-BE49-F238E27FC236}">
                <a16:creationId xmlns:a16="http://schemas.microsoft.com/office/drawing/2014/main" id="{8DA3BDE6-AA33-F4B1-E7F9-E58B9C7294B6}"/>
              </a:ext>
            </a:extLst>
          </p:cNvPr>
          <p:cNvPicPr>
            <a:picLocks noChangeAspect="1"/>
          </p:cNvPicPr>
          <p:nvPr/>
        </p:nvPicPr>
        <p:blipFill>
          <a:blip r:embed="rId3"/>
          <a:stretch>
            <a:fillRect/>
          </a:stretch>
        </p:blipFill>
        <p:spPr>
          <a:xfrm>
            <a:off x="6409307" y="3697892"/>
            <a:ext cx="5110322" cy="1763061"/>
          </a:xfrm>
          <a:prstGeom prst="rect">
            <a:avLst/>
          </a:prstGeom>
        </p:spPr>
      </p:pic>
    </p:spTree>
    <p:extLst>
      <p:ext uri="{BB962C8B-B14F-4D97-AF65-F5344CB8AC3E}">
        <p14:creationId xmlns:p14="http://schemas.microsoft.com/office/powerpoint/2010/main" val="256876575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95455FE-FFAB-BCEA-4FFD-9573731D1D13}"/>
              </a:ext>
            </a:extLst>
          </p:cNvPr>
          <p:cNvSpPr>
            <a:spLocks noGrp="1"/>
          </p:cNvSpPr>
          <p:nvPr>
            <p:ph type="title"/>
          </p:nvPr>
        </p:nvSpPr>
        <p:spPr>
          <a:xfrm>
            <a:off x="804672" y="365125"/>
            <a:ext cx="4378881" cy="1325563"/>
          </a:xfrm>
        </p:spPr>
        <p:txBody>
          <a:bodyPr>
            <a:normAutofit/>
          </a:bodyPr>
          <a:lstStyle/>
          <a:p>
            <a:r>
              <a:rPr lang="en-IE"/>
              <a:t>Application Servers</a:t>
            </a:r>
          </a:p>
        </p:txBody>
      </p:sp>
      <p:sp>
        <p:nvSpPr>
          <p:cNvPr id="3" name="Content Placeholder 2">
            <a:extLst>
              <a:ext uri="{FF2B5EF4-FFF2-40B4-BE49-F238E27FC236}">
                <a16:creationId xmlns:a16="http://schemas.microsoft.com/office/drawing/2014/main" id="{B5FC18CA-D43D-5AD4-6EBA-E91C73780164}"/>
              </a:ext>
            </a:extLst>
          </p:cNvPr>
          <p:cNvSpPr>
            <a:spLocks noGrp="1"/>
          </p:cNvSpPr>
          <p:nvPr>
            <p:ph idx="1"/>
          </p:nvPr>
        </p:nvSpPr>
        <p:spPr>
          <a:xfrm>
            <a:off x="804672" y="2020824"/>
            <a:ext cx="5076090" cy="4151376"/>
          </a:xfrm>
        </p:spPr>
        <p:txBody>
          <a:bodyPr>
            <a:normAutofit/>
          </a:bodyPr>
          <a:lstStyle/>
          <a:p>
            <a:r>
              <a:rPr lang="en-US" sz="1900"/>
              <a:t>An application server is a server that hosts applications or software that delivers a business application through a communication protocol.</a:t>
            </a:r>
          </a:p>
          <a:p>
            <a:r>
              <a:rPr lang="en-US" sz="1900"/>
              <a:t>It is system software that resides between the operating system on one side, the external resources (such as a database management system [DBMS], communications and Internet services) on another side and the users’ applications on the third side. </a:t>
            </a:r>
          </a:p>
          <a:p>
            <a:r>
              <a:rPr lang="en-US" sz="1900"/>
              <a:t>We will use autocal which is a software suite that consists of a Windows application with a local database. </a:t>
            </a:r>
          </a:p>
          <a:p>
            <a:pPr marL="0" indent="0">
              <a:buNone/>
            </a:pPr>
            <a:endParaRPr lang="en-US" sz="1900"/>
          </a:p>
          <a:p>
            <a:endParaRPr lang="en-IE" sz="1900"/>
          </a:p>
        </p:txBody>
      </p:sp>
      <p:pic>
        <p:nvPicPr>
          <p:cNvPr id="4" name="Picture 3">
            <a:extLst>
              <a:ext uri="{FF2B5EF4-FFF2-40B4-BE49-F238E27FC236}">
                <a16:creationId xmlns:a16="http://schemas.microsoft.com/office/drawing/2014/main" id="{4CD875FD-D217-2F45-D59F-4577B297F247}"/>
              </a:ext>
            </a:extLst>
          </p:cNvPr>
          <p:cNvPicPr>
            <a:picLocks noChangeAspect="1"/>
          </p:cNvPicPr>
          <p:nvPr/>
        </p:nvPicPr>
        <p:blipFill>
          <a:blip r:embed="rId2"/>
          <a:stretch>
            <a:fillRect/>
          </a:stretch>
        </p:blipFill>
        <p:spPr>
          <a:xfrm>
            <a:off x="7106802" y="874518"/>
            <a:ext cx="4772455" cy="1801602"/>
          </a:xfrm>
          <a:prstGeom prst="rect">
            <a:avLst/>
          </a:prstGeom>
        </p:spPr>
      </p:pic>
      <p:pic>
        <p:nvPicPr>
          <p:cNvPr id="5" name="Picture 4">
            <a:extLst>
              <a:ext uri="{FF2B5EF4-FFF2-40B4-BE49-F238E27FC236}">
                <a16:creationId xmlns:a16="http://schemas.microsoft.com/office/drawing/2014/main" id="{5904C84A-AF1F-FE25-0CAB-8499CF99CD9F}"/>
              </a:ext>
            </a:extLst>
          </p:cNvPr>
          <p:cNvPicPr>
            <a:picLocks noChangeAspect="1"/>
          </p:cNvPicPr>
          <p:nvPr/>
        </p:nvPicPr>
        <p:blipFill>
          <a:blip r:embed="rId3"/>
          <a:stretch>
            <a:fillRect/>
          </a:stretch>
        </p:blipFill>
        <p:spPr>
          <a:xfrm>
            <a:off x="8455121" y="3429000"/>
            <a:ext cx="3424136" cy="2414016"/>
          </a:xfrm>
          <a:prstGeom prst="rect">
            <a:avLst/>
          </a:prstGeom>
        </p:spPr>
      </p:pic>
    </p:spTree>
    <p:extLst>
      <p:ext uri="{BB962C8B-B14F-4D97-AF65-F5344CB8AC3E}">
        <p14:creationId xmlns:p14="http://schemas.microsoft.com/office/powerpoint/2010/main" val="426313138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6C0D51-3698-6BED-7769-318EBB7D7916}"/>
              </a:ext>
            </a:extLst>
          </p:cNvPr>
          <p:cNvSpPr>
            <a:spLocks noGrp="1"/>
          </p:cNvSpPr>
          <p:nvPr>
            <p:ph type="title"/>
          </p:nvPr>
        </p:nvSpPr>
        <p:spPr>
          <a:xfrm>
            <a:off x="643467" y="321734"/>
            <a:ext cx="10905066" cy="1135737"/>
          </a:xfrm>
        </p:spPr>
        <p:txBody>
          <a:bodyPr>
            <a:normAutofit/>
          </a:bodyPr>
          <a:lstStyle/>
          <a:p>
            <a:r>
              <a:rPr lang="en-IE" sz="3600"/>
              <a:t>Mail Servers</a:t>
            </a:r>
          </a:p>
        </p:txBody>
      </p:sp>
      <p:sp>
        <p:nvSpPr>
          <p:cNvPr id="3" name="Content Placeholder 2">
            <a:extLst>
              <a:ext uri="{FF2B5EF4-FFF2-40B4-BE49-F238E27FC236}">
                <a16:creationId xmlns:a16="http://schemas.microsoft.com/office/drawing/2014/main" id="{6D5CE8A4-776C-4893-F4F5-1CEB4AD62141}"/>
              </a:ext>
            </a:extLst>
          </p:cNvPr>
          <p:cNvSpPr>
            <a:spLocks noGrp="1"/>
          </p:cNvSpPr>
          <p:nvPr>
            <p:ph idx="1"/>
          </p:nvPr>
        </p:nvSpPr>
        <p:spPr>
          <a:xfrm>
            <a:off x="643469" y="1782981"/>
            <a:ext cx="4008384" cy="4393982"/>
          </a:xfrm>
        </p:spPr>
        <p:txBody>
          <a:bodyPr>
            <a:normAutofit/>
          </a:bodyPr>
          <a:lstStyle/>
          <a:p>
            <a:r>
              <a:rPr lang="en-US" sz="1800" dirty="0"/>
              <a:t>A mail server also known as a mail transfer agent, or MTA; mail transport agent; mail router; or internet mailer is an application that receives incoming email from local users and remote senders and forwards outgoing messages for delivery. </a:t>
            </a:r>
          </a:p>
          <a:p>
            <a:r>
              <a:rPr lang="en-US" sz="1800" dirty="0"/>
              <a:t>The mail server will also be placed in the DMZ, to protect the hosts most vulnerable to attack. </a:t>
            </a:r>
          </a:p>
          <a:p>
            <a:endParaRPr lang="en-US" sz="2000" dirty="0"/>
          </a:p>
          <a:p>
            <a:endParaRPr lang="en-US" sz="2000" dirty="0"/>
          </a:p>
          <a:p>
            <a:endParaRPr lang="en-IE" sz="2000" dirty="0"/>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1">
            <a:extLst>
              <a:ext uri="{FF2B5EF4-FFF2-40B4-BE49-F238E27FC236}">
                <a16:creationId xmlns:a16="http://schemas.microsoft.com/office/drawing/2014/main" id="{10DEBDF8-5368-CCA2-171F-99C9A0921750}"/>
              </a:ext>
            </a:extLst>
          </p:cNvPr>
          <p:cNvSpPr>
            <a:spLocks noChangeArrowheads="1"/>
          </p:cNvSpPr>
          <p:nvPr/>
        </p:nvSpPr>
        <p:spPr bwMode="auto">
          <a:xfrm>
            <a:off x="2171420" y="46597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E"/>
          </a:p>
        </p:txBody>
      </p:sp>
      <p:graphicFrame>
        <p:nvGraphicFramePr>
          <p:cNvPr id="7" name="Table 6">
            <a:extLst>
              <a:ext uri="{FF2B5EF4-FFF2-40B4-BE49-F238E27FC236}">
                <a16:creationId xmlns:a16="http://schemas.microsoft.com/office/drawing/2014/main" id="{3742DE5B-0CBE-20B3-C731-78CA6356945A}"/>
              </a:ext>
            </a:extLst>
          </p:cNvPr>
          <p:cNvGraphicFramePr>
            <a:graphicFrameLocks noGrp="1"/>
          </p:cNvGraphicFramePr>
          <p:nvPr>
            <p:extLst>
              <p:ext uri="{D42A27DB-BD31-4B8C-83A1-F6EECF244321}">
                <p14:modId xmlns:p14="http://schemas.microsoft.com/office/powerpoint/2010/main" val="1433665464"/>
              </p:ext>
            </p:extLst>
          </p:nvPr>
        </p:nvGraphicFramePr>
        <p:xfrm>
          <a:off x="5295320" y="2643295"/>
          <a:ext cx="6253214" cy="2641264"/>
        </p:xfrm>
        <a:graphic>
          <a:graphicData uri="http://schemas.openxmlformats.org/drawingml/2006/table">
            <a:tbl>
              <a:tblPr firstRow="1" firstCol="1" bandRow="1"/>
              <a:tblGrid>
                <a:gridCol w="1163361">
                  <a:extLst>
                    <a:ext uri="{9D8B030D-6E8A-4147-A177-3AD203B41FA5}">
                      <a16:colId xmlns:a16="http://schemas.microsoft.com/office/drawing/2014/main" val="3175311785"/>
                    </a:ext>
                  </a:extLst>
                </a:gridCol>
                <a:gridCol w="1883846">
                  <a:extLst>
                    <a:ext uri="{9D8B030D-6E8A-4147-A177-3AD203B41FA5}">
                      <a16:colId xmlns:a16="http://schemas.microsoft.com/office/drawing/2014/main" val="610283675"/>
                    </a:ext>
                  </a:extLst>
                </a:gridCol>
                <a:gridCol w="1131014">
                  <a:extLst>
                    <a:ext uri="{9D8B030D-6E8A-4147-A177-3AD203B41FA5}">
                      <a16:colId xmlns:a16="http://schemas.microsoft.com/office/drawing/2014/main" val="4045849533"/>
                    </a:ext>
                  </a:extLst>
                </a:gridCol>
                <a:gridCol w="2074993">
                  <a:extLst>
                    <a:ext uri="{9D8B030D-6E8A-4147-A177-3AD203B41FA5}">
                      <a16:colId xmlns:a16="http://schemas.microsoft.com/office/drawing/2014/main" val="1013925230"/>
                    </a:ext>
                  </a:extLst>
                </a:gridCol>
              </a:tblGrid>
              <a:tr h="414293">
                <a:tc>
                  <a:txBody>
                    <a:bodyPr/>
                    <a:lstStyle/>
                    <a:p>
                      <a:pPr>
                        <a:lnSpc>
                          <a:spcPct val="107000"/>
                        </a:lnSpc>
                        <a:spcAft>
                          <a:spcPts val="800"/>
                        </a:spcAft>
                      </a:pPr>
                      <a:r>
                        <a:rPr lang="en-IE" sz="2200" b="1">
                          <a:effectLst/>
                          <a:latin typeface="Calibri" panose="020F0502020204030204" pitchFamily="34" charset="0"/>
                          <a:ea typeface="Calibri" panose="020F0502020204030204" pitchFamily="34" charset="0"/>
                          <a:cs typeface="Calibri" panose="020F0502020204030204" pitchFamily="34" charset="0"/>
                        </a:rPr>
                        <a:t>Users</a:t>
                      </a:r>
                      <a:endParaRPr lang="en-IE" sz="2000">
                        <a:effectLst/>
                        <a:latin typeface="Calibri" panose="020F0502020204030204" pitchFamily="34" charset="0"/>
                        <a:ea typeface="Calibri" panose="020F0502020204030204" pitchFamily="34" charset="0"/>
                        <a:cs typeface="Times New Roman" panose="02020603050405020304" pitchFamily="18" charset="0"/>
                      </a:endParaRPr>
                    </a:p>
                  </a:txBody>
                  <a:tcPr marL="127040" marR="127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E" sz="2200" b="1">
                          <a:effectLst/>
                          <a:latin typeface="Calibri" panose="020F0502020204030204" pitchFamily="34" charset="0"/>
                          <a:ea typeface="Calibri" panose="020F0502020204030204" pitchFamily="34" charset="0"/>
                          <a:cs typeface="Calibri" panose="020F0502020204030204" pitchFamily="34" charset="0"/>
                        </a:rPr>
                        <a:t>Processor </a:t>
                      </a:r>
                      <a:endParaRPr lang="en-IE" sz="2000">
                        <a:effectLst/>
                        <a:latin typeface="Calibri" panose="020F0502020204030204" pitchFamily="34" charset="0"/>
                        <a:ea typeface="Calibri" panose="020F0502020204030204" pitchFamily="34" charset="0"/>
                        <a:cs typeface="Times New Roman" panose="02020603050405020304" pitchFamily="18" charset="0"/>
                      </a:endParaRPr>
                    </a:p>
                  </a:txBody>
                  <a:tcPr marL="127040" marR="127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E" sz="2200" b="1">
                          <a:effectLst/>
                          <a:latin typeface="Calibri" panose="020F0502020204030204" pitchFamily="34" charset="0"/>
                          <a:ea typeface="Calibri" panose="020F0502020204030204" pitchFamily="34" charset="0"/>
                          <a:cs typeface="Calibri" panose="020F0502020204030204" pitchFamily="34" charset="0"/>
                        </a:rPr>
                        <a:t>RAM</a:t>
                      </a:r>
                      <a:endParaRPr lang="en-IE" sz="2000">
                        <a:effectLst/>
                        <a:latin typeface="Calibri" panose="020F0502020204030204" pitchFamily="34" charset="0"/>
                        <a:ea typeface="Calibri" panose="020F0502020204030204" pitchFamily="34" charset="0"/>
                        <a:cs typeface="Times New Roman" panose="02020603050405020304" pitchFamily="18" charset="0"/>
                      </a:endParaRPr>
                    </a:p>
                  </a:txBody>
                  <a:tcPr marL="127040" marR="127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E" sz="2200" b="1">
                          <a:effectLst/>
                          <a:latin typeface="Calibri" panose="020F0502020204030204" pitchFamily="34" charset="0"/>
                          <a:ea typeface="Calibri" panose="020F0502020204030204" pitchFamily="34" charset="0"/>
                          <a:cs typeface="Calibri" panose="020F0502020204030204" pitchFamily="34" charset="0"/>
                        </a:rPr>
                        <a:t>Hard Drives</a:t>
                      </a:r>
                      <a:endParaRPr lang="en-IE" sz="2000">
                        <a:effectLst/>
                        <a:latin typeface="Calibri" panose="020F0502020204030204" pitchFamily="34" charset="0"/>
                        <a:ea typeface="Calibri" panose="020F0502020204030204" pitchFamily="34" charset="0"/>
                        <a:cs typeface="Times New Roman" panose="02020603050405020304" pitchFamily="18" charset="0"/>
                      </a:endParaRPr>
                    </a:p>
                  </a:txBody>
                  <a:tcPr marL="127040" marR="127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525550"/>
                  </a:ext>
                </a:extLst>
              </a:tr>
              <a:tr h="2226971">
                <a:tc>
                  <a:txBody>
                    <a:bodyPr/>
                    <a:lstStyle/>
                    <a:p>
                      <a:pPr>
                        <a:lnSpc>
                          <a:spcPct val="107000"/>
                        </a:lnSpc>
                        <a:spcAft>
                          <a:spcPts val="800"/>
                        </a:spcAft>
                      </a:pPr>
                      <a:r>
                        <a:rPr lang="en-IE" sz="2200" dirty="0">
                          <a:effectLst/>
                          <a:latin typeface="Calibri" panose="020F0502020204030204" pitchFamily="34" charset="0"/>
                          <a:ea typeface="Calibri" panose="020F0502020204030204" pitchFamily="34" charset="0"/>
                          <a:cs typeface="Calibri" panose="020F0502020204030204" pitchFamily="34" charset="0"/>
                        </a:rPr>
                        <a:t>2500+</a:t>
                      </a:r>
                      <a:endParaRPr lang="en-I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27040" marR="127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E" sz="2200" dirty="0">
                          <a:effectLst/>
                          <a:latin typeface="Calibri" panose="020F0502020204030204" pitchFamily="34" charset="0"/>
                          <a:ea typeface="Calibri" panose="020F0502020204030204" pitchFamily="34" charset="0"/>
                          <a:cs typeface="Calibri" panose="020F0502020204030204" pitchFamily="34" charset="0"/>
                        </a:rPr>
                        <a:t>3.5 GHz Processor or higher with at least 8 cores</a:t>
                      </a:r>
                      <a:endParaRPr lang="en-I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27040" marR="127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E" sz="2200">
                          <a:effectLst/>
                          <a:latin typeface="Calibri" panose="020F0502020204030204" pitchFamily="34" charset="0"/>
                          <a:ea typeface="Calibri" panose="020F0502020204030204" pitchFamily="34" charset="0"/>
                          <a:cs typeface="Calibri" panose="020F0502020204030204" pitchFamily="34" charset="0"/>
                        </a:rPr>
                        <a:t>32 GB</a:t>
                      </a:r>
                      <a:endParaRPr lang="en-IE" sz="2000">
                        <a:effectLst/>
                        <a:latin typeface="Calibri" panose="020F0502020204030204" pitchFamily="34" charset="0"/>
                        <a:ea typeface="Calibri" panose="020F0502020204030204" pitchFamily="34" charset="0"/>
                        <a:cs typeface="Times New Roman" panose="02020603050405020304" pitchFamily="18" charset="0"/>
                      </a:endParaRPr>
                    </a:p>
                  </a:txBody>
                  <a:tcPr marL="127040" marR="127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E" sz="2200" dirty="0">
                          <a:effectLst/>
                          <a:latin typeface="Calibri" panose="020F0502020204030204" pitchFamily="34" charset="0"/>
                          <a:ea typeface="Calibri" panose="020F0502020204030204" pitchFamily="34" charset="0"/>
                          <a:cs typeface="Calibri" panose="020F0502020204030204" pitchFamily="34" charset="0"/>
                        </a:rPr>
                        <a:t>RAID 1 Array (System Drive) + RAID 10 Array (Mail Storage) + RAID 1 Array (Log Files)</a:t>
                      </a:r>
                      <a:endParaRPr lang="en-I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27040" marR="127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9372372"/>
                  </a:ext>
                </a:extLst>
              </a:tr>
            </a:tbl>
          </a:graphicData>
        </a:graphic>
      </p:graphicFrame>
      <p:pic>
        <p:nvPicPr>
          <p:cNvPr id="9" name="Picture 8" descr="How does Email Works? What is SMTP? | Osi model, Transmission control  protocol, Email">
            <a:extLst>
              <a:ext uri="{FF2B5EF4-FFF2-40B4-BE49-F238E27FC236}">
                <a16:creationId xmlns:a16="http://schemas.microsoft.com/office/drawing/2014/main" id="{3802688B-2ED9-A1CF-351F-13D952C4C32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4550" y="4462268"/>
            <a:ext cx="3587303" cy="2017580"/>
          </a:xfrm>
          <a:prstGeom prst="rect">
            <a:avLst/>
          </a:prstGeom>
          <a:noFill/>
          <a:ln>
            <a:noFill/>
          </a:ln>
        </p:spPr>
      </p:pic>
      <p:sp>
        <p:nvSpPr>
          <p:cNvPr id="10" name="TextBox 9">
            <a:extLst>
              <a:ext uri="{FF2B5EF4-FFF2-40B4-BE49-F238E27FC236}">
                <a16:creationId xmlns:a16="http://schemas.microsoft.com/office/drawing/2014/main" id="{2AB5062A-9FCE-FE2D-C784-A1A8F6FD6E6A}"/>
              </a:ext>
            </a:extLst>
          </p:cNvPr>
          <p:cNvSpPr txBox="1"/>
          <p:nvPr/>
        </p:nvSpPr>
        <p:spPr>
          <a:xfrm>
            <a:off x="5295320" y="2028472"/>
            <a:ext cx="6253211" cy="369332"/>
          </a:xfrm>
          <a:prstGeom prst="rect">
            <a:avLst/>
          </a:prstGeom>
          <a:noFill/>
        </p:spPr>
        <p:txBody>
          <a:bodyPr wrap="square" rtlCol="0">
            <a:spAutoFit/>
          </a:bodyPr>
          <a:lstStyle/>
          <a:p>
            <a:r>
              <a:rPr lang="en-IE" dirty="0"/>
              <a:t>• Email Server System Requirements </a:t>
            </a:r>
          </a:p>
        </p:txBody>
      </p:sp>
    </p:spTree>
    <p:extLst>
      <p:ext uri="{BB962C8B-B14F-4D97-AF65-F5344CB8AC3E}">
        <p14:creationId xmlns:p14="http://schemas.microsoft.com/office/powerpoint/2010/main" val="1000152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6A76918-500B-CB4A-9DFB-B4FE6FDDDA47}"/>
              </a:ext>
            </a:extLst>
          </p:cNvPr>
          <p:cNvPicPr>
            <a:picLocks noChangeAspect="1"/>
          </p:cNvPicPr>
          <p:nvPr/>
        </p:nvPicPr>
        <p:blipFill>
          <a:blip r:embed="rId2"/>
          <a:stretch>
            <a:fillRect/>
          </a:stretch>
        </p:blipFill>
        <p:spPr>
          <a:xfrm>
            <a:off x="7390796" y="1449170"/>
            <a:ext cx="4378880" cy="2287964"/>
          </a:xfrm>
          <a:prstGeom prst="rect">
            <a:avLst/>
          </a:prstGeom>
        </p:spPr>
      </p:pic>
      <p:sp>
        <p:nvSpPr>
          <p:cNvPr id="35" name="Freeform: Shape 34">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8C3FECC-D616-69A6-3867-F48143F51307}"/>
              </a:ext>
            </a:extLst>
          </p:cNvPr>
          <p:cNvSpPr>
            <a:spLocks noGrp="1"/>
          </p:cNvSpPr>
          <p:nvPr>
            <p:ph type="title"/>
          </p:nvPr>
        </p:nvSpPr>
        <p:spPr>
          <a:xfrm>
            <a:off x="804672" y="365125"/>
            <a:ext cx="4378881" cy="1325563"/>
          </a:xfrm>
        </p:spPr>
        <p:txBody>
          <a:bodyPr>
            <a:normAutofit/>
          </a:bodyPr>
          <a:lstStyle/>
          <a:p>
            <a:r>
              <a:rPr lang="en-IE" dirty="0"/>
              <a:t>Proxy Servers </a:t>
            </a:r>
          </a:p>
        </p:txBody>
      </p:sp>
      <p:sp>
        <p:nvSpPr>
          <p:cNvPr id="3" name="Content Placeholder 2">
            <a:extLst>
              <a:ext uri="{FF2B5EF4-FFF2-40B4-BE49-F238E27FC236}">
                <a16:creationId xmlns:a16="http://schemas.microsoft.com/office/drawing/2014/main" id="{D5607406-2C97-8FBD-2625-9AB04988CF08}"/>
              </a:ext>
            </a:extLst>
          </p:cNvPr>
          <p:cNvSpPr>
            <a:spLocks noGrp="1"/>
          </p:cNvSpPr>
          <p:nvPr>
            <p:ph idx="1"/>
          </p:nvPr>
        </p:nvSpPr>
        <p:spPr>
          <a:xfrm>
            <a:off x="804672" y="2020824"/>
            <a:ext cx="5076090" cy="4151376"/>
          </a:xfrm>
        </p:spPr>
        <p:txBody>
          <a:bodyPr>
            <a:normAutofit/>
          </a:bodyPr>
          <a:lstStyle/>
          <a:p>
            <a:r>
              <a:rPr lang="en-US" sz="1400"/>
              <a:t>A proxy server is an intermediary server that retrieves data from an Internet source, such as a webpage, on behalf of a user. They act as additional data security boundaries protecting users from malicious activity on the internet.</a:t>
            </a:r>
          </a:p>
          <a:p>
            <a:r>
              <a:rPr lang="en-US" sz="1400"/>
              <a:t>The proxy server will reside between the user’s computer and the destination servers on the Internet.</a:t>
            </a:r>
          </a:p>
          <a:p>
            <a:r>
              <a:rPr lang="en-US" sz="1400"/>
              <a:t>The Proxy server should support GET, POST, and CONNECT methods. There should be connectivity between the Management Server and the proxy server.</a:t>
            </a:r>
          </a:p>
          <a:p>
            <a:r>
              <a:rPr lang="en-US" sz="1400"/>
              <a:t>There should be connectivity between the proxy server and the resources that the Management Server needs to access.</a:t>
            </a:r>
          </a:p>
          <a:p>
            <a:r>
              <a:rPr lang="en-US" sz="1400"/>
              <a:t>We will have a processor twice as fast as the minimum, as well as four times the minimum required memory — 2GHz and 2GB. 40GB of hard drive space. 32MB of Ram for each gigabyte of disk space set aside for caching.</a:t>
            </a:r>
          </a:p>
          <a:p>
            <a:endParaRPr lang="en-US" sz="1400"/>
          </a:p>
          <a:p>
            <a:endParaRPr lang="en-IE" sz="1400"/>
          </a:p>
        </p:txBody>
      </p:sp>
    </p:spTree>
    <p:extLst>
      <p:ext uri="{BB962C8B-B14F-4D97-AF65-F5344CB8AC3E}">
        <p14:creationId xmlns:p14="http://schemas.microsoft.com/office/powerpoint/2010/main" val="253296797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66025048-29C9-242D-0426-74FB8E757695}"/>
              </a:ext>
            </a:extLst>
          </p:cNvPr>
          <p:cNvPicPr>
            <a:picLocks noChangeAspect="1"/>
          </p:cNvPicPr>
          <p:nvPr/>
        </p:nvPicPr>
        <p:blipFill>
          <a:blip r:embed="rId2"/>
          <a:stretch>
            <a:fillRect/>
          </a:stretch>
        </p:blipFill>
        <p:spPr>
          <a:xfrm>
            <a:off x="7092985" y="2224640"/>
            <a:ext cx="4260814" cy="3227566"/>
          </a:xfrm>
          <a:prstGeom prst="rect">
            <a:avLst/>
          </a:prstGeom>
        </p:spPr>
      </p:pic>
      <p:sp>
        <p:nvSpPr>
          <p:cNvPr id="47" name="Freeform: Shape 46">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FF2CF9E-0C74-06C4-B7C4-0D48C2917F1A}"/>
              </a:ext>
            </a:extLst>
          </p:cNvPr>
          <p:cNvSpPr>
            <a:spLocks noGrp="1"/>
          </p:cNvSpPr>
          <p:nvPr>
            <p:ph type="title"/>
          </p:nvPr>
        </p:nvSpPr>
        <p:spPr>
          <a:xfrm>
            <a:off x="838199" y="365125"/>
            <a:ext cx="5529943" cy="1325563"/>
          </a:xfrm>
        </p:spPr>
        <p:txBody>
          <a:bodyPr>
            <a:normAutofit/>
          </a:bodyPr>
          <a:lstStyle/>
          <a:p>
            <a:r>
              <a:rPr lang="en-IE"/>
              <a:t>FTP Server</a:t>
            </a:r>
          </a:p>
        </p:txBody>
      </p:sp>
      <p:sp>
        <p:nvSpPr>
          <p:cNvPr id="3" name="Content Placeholder 2">
            <a:extLst>
              <a:ext uri="{FF2B5EF4-FFF2-40B4-BE49-F238E27FC236}">
                <a16:creationId xmlns:a16="http://schemas.microsoft.com/office/drawing/2014/main" id="{E5097E12-A442-C25D-E053-DDD29119FB0D}"/>
              </a:ext>
            </a:extLst>
          </p:cNvPr>
          <p:cNvSpPr>
            <a:spLocks noGrp="1"/>
          </p:cNvSpPr>
          <p:nvPr>
            <p:ph idx="1"/>
          </p:nvPr>
        </p:nvSpPr>
        <p:spPr>
          <a:xfrm>
            <a:off x="838199" y="1825625"/>
            <a:ext cx="4128169" cy="3399518"/>
          </a:xfrm>
        </p:spPr>
        <p:txBody>
          <a:bodyPr>
            <a:normAutofit lnSpcReduction="10000"/>
          </a:bodyPr>
          <a:lstStyle/>
          <a:p>
            <a:r>
              <a:rPr lang="en-US" sz="1300" dirty="0"/>
              <a:t>An FTP server is a computer program that is built to handle data transfer between computers.</a:t>
            </a:r>
          </a:p>
          <a:p>
            <a:r>
              <a:rPr lang="en-US" sz="1300" dirty="0"/>
              <a:t>The server waits for clients to connect to it and issue commands that tell the server to upload, download, or list directories.</a:t>
            </a:r>
          </a:p>
          <a:p>
            <a:r>
              <a:rPr lang="en-US" sz="1300" dirty="0"/>
              <a:t>The FTP protocol is the commands the FTP server uses to accomplish this.</a:t>
            </a:r>
          </a:p>
          <a:p>
            <a:r>
              <a:rPr lang="en-US" sz="1300" dirty="0"/>
              <a:t>For FTP to work, there needs to be a client and a server. The client connects to the service. The client and server communicate back and forth. The server must validate that the client has access to parts of the server it's trying to access, and then the client copies the files to the directories.</a:t>
            </a:r>
          </a:p>
          <a:p>
            <a:r>
              <a:rPr lang="en-US" sz="1300" dirty="0"/>
              <a:t>FTP runs on two different Transmission Control Protocol ports: 20 and 21. FTP ports 20 and 21 must both be open on the network for successful file transfers.</a:t>
            </a:r>
          </a:p>
          <a:p>
            <a:endParaRPr lang="en-IE" sz="1100" dirty="0"/>
          </a:p>
        </p:txBody>
      </p:sp>
    </p:spTree>
    <p:extLst>
      <p:ext uri="{BB962C8B-B14F-4D97-AF65-F5344CB8AC3E}">
        <p14:creationId xmlns:p14="http://schemas.microsoft.com/office/powerpoint/2010/main" val="265951001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147D5-A5E0-A757-F9CC-CF37F860359C}"/>
              </a:ext>
            </a:extLst>
          </p:cNvPr>
          <p:cNvSpPr>
            <a:spLocks noGrp="1"/>
          </p:cNvSpPr>
          <p:nvPr>
            <p:ph type="title"/>
          </p:nvPr>
        </p:nvSpPr>
        <p:spPr>
          <a:xfrm>
            <a:off x="640080" y="325369"/>
            <a:ext cx="4368602" cy="1956841"/>
          </a:xfrm>
        </p:spPr>
        <p:txBody>
          <a:bodyPr anchor="b">
            <a:normAutofit/>
          </a:bodyPr>
          <a:lstStyle/>
          <a:p>
            <a:r>
              <a:rPr lang="en-US" sz="5400"/>
              <a:t>Mapping the MDF and IDFs</a:t>
            </a:r>
            <a:endParaRPr lang="en-GB" sz="5400"/>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8BE7A8-B454-2804-F266-4A6E56EFE048}"/>
              </a:ext>
            </a:extLst>
          </p:cNvPr>
          <p:cNvSpPr>
            <a:spLocks noGrp="1"/>
          </p:cNvSpPr>
          <p:nvPr>
            <p:ph idx="1"/>
          </p:nvPr>
        </p:nvSpPr>
        <p:spPr>
          <a:xfrm>
            <a:off x="640080" y="2872899"/>
            <a:ext cx="4243589" cy="3320668"/>
          </a:xfrm>
        </p:spPr>
        <p:txBody>
          <a:bodyPr>
            <a:normAutofit/>
          </a:bodyPr>
          <a:lstStyle/>
          <a:p>
            <a:r>
              <a:rPr lang="en-US" sz="2200"/>
              <a:t>Everyone in our group has participated in the placements of the MDF, the IDFs and the scouting of rooms to give appropriate port numbers per room.</a:t>
            </a:r>
          </a:p>
          <a:p>
            <a:r>
              <a:rPr lang="en-US" sz="2200"/>
              <a:t>We have decided to place the MDF on the 2</a:t>
            </a:r>
            <a:r>
              <a:rPr lang="en-US" sz="2200" baseline="30000"/>
              <a:t>nd</a:t>
            </a:r>
            <a:r>
              <a:rPr lang="en-US" sz="2200"/>
              <a:t> floor in room 2284 as it is in the middle of the University.</a:t>
            </a:r>
          </a:p>
          <a:p>
            <a:endParaRPr lang="en-GB" sz="2200"/>
          </a:p>
        </p:txBody>
      </p:sp>
      <p:pic>
        <p:nvPicPr>
          <p:cNvPr id="5" name="Picture 4" descr="A picture containing computer, electronics&#10;&#10;Description automatically generated">
            <a:extLst>
              <a:ext uri="{FF2B5EF4-FFF2-40B4-BE49-F238E27FC236}">
                <a16:creationId xmlns:a16="http://schemas.microsoft.com/office/drawing/2014/main" id="{5CE314BC-240E-A758-96D0-2603AE52F083}"/>
              </a:ext>
            </a:extLst>
          </p:cNvPr>
          <p:cNvPicPr>
            <a:picLocks noChangeAspect="1"/>
          </p:cNvPicPr>
          <p:nvPr/>
        </p:nvPicPr>
        <p:blipFill rotWithShape="1">
          <a:blip r:embed="rId2">
            <a:extLst>
              <a:ext uri="{28A0092B-C50C-407E-A947-70E740481C1C}">
                <a14:useLocalDpi xmlns:a14="http://schemas.microsoft.com/office/drawing/2010/main" val="0"/>
              </a:ext>
            </a:extLst>
          </a:blip>
          <a:srcRect l="11034" r="2201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639740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64B9AE9-FE69-9F20-F6D5-00F09FF5F964}"/>
              </a:ext>
            </a:extLst>
          </p:cNvPr>
          <p:cNvPicPr>
            <a:picLocks noChangeAspect="1"/>
          </p:cNvPicPr>
          <p:nvPr/>
        </p:nvPicPr>
        <p:blipFill>
          <a:blip r:embed="rId2"/>
          <a:stretch>
            <a:fillRect/>
          </a:stretch>
        </p:blipFill>
        <p:spPr>
          <a:xfrm>
            <a:off x="7390796" y="1596957"/>
            <a:ext cx="4378880" cy="1992390"/>
          </a:xfrm>
          <a:prstGeom prst="rect">
            <a:avLst/>
          </a:prstGeom>
        </p:spPr>
      </p:pic>
      <p:sp>
        <p:nvSpPr>
          <p:cNvPr id="24" name="Freeform: Shape 23">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FCF673-7ABB-0B99-DB66-2350706A64AE}"/>
              </a:ext>
            </a:extLst>
          </p:cNvPr>
          <p:cNvSpPr>
            <a:spLocks noGrp="1"/>
          </p:cNvSpPr>
          <p:nvPr>
            <p:ph type="title"/>
          </p:nvPr>
        </p:nvSpPr>
        <p:spPr>
          <a:xfrm>
            <a:off x="804672" y="365125"/>
            <a:ext cx="4378881" cy="1325563"/>
          </a:xfrm>
        </p:spPr>
        <p:txBody>
          <a:bodyPr>
            <a:normAutofit/>
          </a:bodyPr>
          <a:lstStyle/>
          <a:p>
            <a:r>
              <a:rPr lang="en-IE"/>
              <a:t>DHCP Server</a:t>
            </a:r>
          </a:p>
        </p:txBody>
      </p:sp>
      <p:sp>
        <p:nvSpPr>
          <p:cNvPr id="3" name="Content Placeholder 2">
            <a:extLst>
              <a:ext uri="{FF2B5EF4-FFF2-40B4-BE49-F238E27FC236}">
                <a16:creationId xmlns:a16="http://schemas.microsoft.com/office/drawing/2014/main" id="{4BB9A0ED-6024-00EC-24BB-B9F8086B1FA4}"/>
              </a:ext>
            </a:extLst>
          </p:cNvPr>
          <p:cNvSpPr>
            <a:spLocks noGrp="1"/>
          </p:cNvSpPr>
          <p:nvPr>
            <p:ph idx="1"/>
          </p:nvPr>
        </p:nvSpPr>
        <p:spPr>
          <a:xfrm>
            <a:off x="804672" y="2020824"/>
            <a:ext cx="5076090" cy="4151376"/>
          </a:xfrm>
        </p:spPr>
        <p:txBody>
          <a:bodyPr>
            <a:normAutofit/>
          </a:bodyPr>
          <a:lstStyle/>
          <a:p>
            <a:r>
              <a:rPr lang="en-US" sz="1600" dirty="0"/>
              <a:t>Dynamic Host Configuration Protocol is an automatic configuration protocol used on IP networks.</a:t>
            </a:r>
          </a:p>
          <a:p>
            <a:r>
              <a:rPr lang="en-US" sz="1600" dirty="0"/>
              <a:t>DHCP allows a computer to be configured automatically eliminating the need for intervention by a network administrator.</a:t>
            </a:r>
          </a:p>
          <a:p>
            <a:r>
              <a:rPr lang="en-US" sz="1600" dirty="0"/>
              <a:t>It provides a central database for keeping track of computer’s IP allocation, this prevents two computers from accidentally being configured with the same IP address.</a:t>
            </a:r>
          </a:p>
          <a:p>
            <a:r>
              <a:rPr lang="en-US" sz="1600" dirty="0"/>
              <a:t>Computers must be configured with specific IP information before they can communicate with other computers even on their own subnet.</a:t>
            </a:r>
          </a:p>
          <a:p>
            <a:r>
              <a:rPr lang="en-US" sz="1600" dirty="0"/>
              <a:t>At minimum they need IP Addresses and a Subnet mask.</a:t>
            </a:r>
          </a:p>
          <a:p>
            <a:r>
              <a:rPr lang="en-US" sz="1600" dirty="0"/>
              <a:t>The DHCP Server works on ports 67 and 68</a:t>
            </a:r>
            <a:endParaRPr lang="en-IE" sz="1600" dirty="0"/>
          </a:p>
        </p:txBody>
      </p:sp>
    </p:spTree>
    <p:extLst>
      <p:ext uri="{BB962C8B-B14F-4D97-AF65-F5344CB8AC3E}">
        <p14:creationId xmlns:p14="http://schemas.microsoft.com/office/powerpoint/2010/main" val="330038673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57">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10;&#10;Description automatically generated with medium confidence">
            <a:extLst>
              <a:ext uri="{FF2B5EF4-FFF2-40B4-BE49-F238E27FC236}">
                <a16:creationId xmlns:a16="http://schemas.microsoft.com/office/drawing/2014/main" id="{A3852D30-059E-8602-7A75-85B0A591B541}"/>
              </a:ext>
            </a:extLst>
          </p:cNvPr>
          <p:cNvPicPr>
            <a:picLocks noChangeAspect="1"/>
          </p:cNvPicPr>
          <p:nvPr/>
        </p:nvPicPr>
        <p:blipFill>
          <a:blip r:embed="rId2"/>
          <a:stretch>
            <a:fillRect/>
          </a:stretch>
        </p:blipFill>
        <p:spPr>
          <a:xfrm>
            <a:off x="7092985" y="2853110"/>
            <a:ext cx="4260814" cy="1970627"/>
          </a:xfrm>
          <a:prstGeom prst="rect">
            <a:avLst/>
          </a:prstGeom>
        </p:spPr>
      </p:pic>
      <p:sp>
        <p:nvSpPr>
          <p:cNvPr id="65" name="Freeform: Shape 59">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61">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61A7F8-7760-9FF2-B869-449E648E09D6}"/>
              </a:ext>
            </a:extLst>
          </p:cNvPr>
          <p:cNvSpPr>
            <a:spLocks noGrp="1"/>
          </p:cNvSpPr>
          <p:nvPr>
            <p:ph type="title"/>
          </p:nvPr>
        </p:nvSpPr>
        <p:spPr>
          <a:xfrm>
            <a:off x="838199" y="365125"/>
            <a:ext cx="5529943" cy="1325563"/>
          </a:xfrm>
        </p:spPr>
        <p:txBody>
          <a:bodyPr>
            <a:normAutofit/>
          </a:bodyPr>
          <a:lstStyle/>
          <a:p>
            <a:r>
              <a:rPr lang="en-IE"/>
              <a:t>DNS</a:t>
            </a:r>
          </a:p>
        </p:txBody>
      </p:sp>
      <p:sp>
        <p:nvSpPr>
          <p:cNvPr id="3" name="Content Placeholder 2">
            <a:extLst>
              <a:ext uri="{FF2B5EF4-FFF2-40B4-BE49-F238E27FC236}">
                <a16:creationId xmlns:a16="http://schemas.microsoft.com/office/drawing/2014/main" id="{17F68E24-EAD6-7CF4-5CDE-F76BD028FE12}"/>
              </a:ext>
            </a:extLst>
          </p:cNvPr>
          <p:cNvSpPr>
            <a:spLocks noGrp="1"/>
          </p:cNvSpPr>
          <p:nvPr>
            <p:ph idx="1"/>
          </p:nvPr>
        </p:nvSpPr>
        <p:spPr>
          <a:xfrm>
            <a:off x="838199" y="1825625"/>
            <a:ext cx="4128169" cy="3399518"/>
          </a:xfrm>
        </p:spPr>
        <p:txBody>
          <a:bodyPr>
            <a:normAutofit/>
          </a:bodyPr>
          <a:lstStyle/>
          <a:p>
            <a:r>
              <a:rPr lang="en-US" sz="1300"/>
              <a:t>DNS is a hierarchical distributed database and is one of the components of the internet about which severer security concerns now exist, without a great deal of solutions on the horizon.</a:t>
            </a:r>
          </a:p>
          <a:p>
            <a:r>
              <a:rPr lang="en-US" sz="1300"/>
              <a:t>DNS was standardized in RFC1035 but a whole host of additional RFCs have been developed and the standard is in constant evolution.</a:t>
            </a:r>
          </a:p>
          <a:p>
            <a:r>
              <a:rPr lang="en-US" sz="1300"/>
              <a:t>We will use Linux and BIND for public DNS and Active Directory integrated Windows for internal DNS.</a:t>
            </a:r>
          </a:p>
          <a:p>
            <a:r>
              <a:rPr lang="en-US" sz="1300"/>
              <a:t>At minimum, we will need two DNS servers for each Internet domain we have. Relying on just one DNS server creates a single point of failure. </a:t>
            </a:r>
            <a:r>
              <a:rPr lang="en-IE" sz="1300">
                <a:effectLst/>
                <a:latin typeface="Calibri" panose="020F0502020204030204" pitchFamily="34" charset="0"/>
                <a:ea typeface="Calibri" panose="020F0502020204030204" pitchFamily="34" charset="0"/>
                <a:cs typeface="Calibri" panose="020F0502020204030204" pitchFamily="34" charset="0"/>
              </a:rPr>
              <a:t>If the primary server fails or is compromised by an attack, prospective visitors can no longer access the desired domain.</a:t>
            </a:r>
            <a:endParaRPr lang="en-IE" sz="1300">
              <a:effectLst/>
              <a:latin typeface="Calibri" panose="020F0502020204030204" pitchFamily="34" charset="0"/>
              <a:ea typeface="Calibri" panose="020F0502020204030204" pitchFamily="34" charset="0"/>
              <a:cs typeface="Times New Roman" panose="02020603050405020304" pitchFamily="18" charset="0"/>
            </a:endParaRPr>
          </a:p>
          <a:p>
            <a:endParaRPr lang="en-US" sz="1300"/>
          </a:p>
          <a:p>
            <a:endParaRPr lang="en-US" sz="1300"/>
          </a:p>
          <a:p>
            <a:endParaRPr lang="en-US" sz="1300"/>
          </a:p>
          <a:p>
            <a:endParaRPr lang="en-IE" sz="1300"/>
          </a:p>
        </p:txBody>
      </p:sp>
    </p:spTree>
    <p:extLst>
      <p:ext uri="{BB962C8B-B14F-4D97-AF65-F5344CB8AC3E}">
        <p14:creationId xmlns:p14="http://schemas.microsoft.com/office/powerpoint/2010/main" val="4123885159"/>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2D2DC36-7851-72B9-F272-96E24E2FCAEB}"/>
              </a:ext>
            </a:extLst>
          </p:cNvPr>
          <p:cNvSpPr>
            <a:spLocks noGrp="1"/>
          </p:cNvSpPr>
          <p:nvPr>
            <p:ph type="title"/>
          </p:nvPr>
        </p:nvSpPr>
        <p:spPr>
          <a:xfrm>
            <a:off x="804672" y="640263"/>
            <a:ext cx="5157216" cy="1344975"/>
          </a:xfrm>
        </p:spPr>
        <p:txBody>
          <a:bodyPr>
            <a:normAutofit/>
          </a:bodyPr>
          <a:lstStyle/>
          <a:p>
            <a:r>
              <a:rPr lang="en-IE" sz="4000"/>
              <a:t>NTP</a:t>
            </a:r>
          </a:p>
        </p:txBody>
      </p:sp>
      <p:sp>
        <p:nvSpPr>
          <p:cNvPr id="3" name="Content Placeholder 2">
            <a:extLst>
              <a:ext uri="{FF2B5EF4-FFF2-40B4-BE49-F238E27FC236}">
                <a16:creationId xmlns:a16="http://schemas.microsoft.com/office/drawing/2014/main" id="{CC7A4B11-FE0A-5ED3-58D1-5319493F37D9}"/>
              </a:ext>
            </a:extLst>
          </p:cNvPr>
          <p:cNvSpPr>
            <a:spLocks noGrp="1"/>
          </p:cNvSpPr>
          <p:nvPr>
            <p:ph idx="1"/>
          </p:nvPr>
        </p:nvSpPr>
        <p:spPr>
          <a:xfrm>
            <a:off x="804672" y="2121763"/>
            <a:ext cx="5157216" cy="3773010"/>
          </a:xfrm>
        </p:spPr>
        <p:txBody>
          <a:bodyPr>
            <a:normAutofit/>
          </a:bodyPr>
          <a:lstStyle/>
          <a:p>
            <a:r>
              <a:rPr lang="en-US" sz="2000"/>
              <a:t>NTP is a protocol designed to synchronize the clocks of computers over a network to a common time base (usually UTC/GMT). </a:t>
            </a:r>
          </a:p>
          <a:p>
            <a:r>
              <a:rPr lang="en-US" sz="2000"/>
              <a:t>NTP is one of the oldest protocols still in use. To be accurate, it calculates a round trip delay time and offset. NTP uses UDP Port 123 as standard.</a:t>
            </a:r>
          </a:p>
          <a:p>
            <a:r>
              <a:rPr lang="en-US" sz="2000"/>
              <a:t>NTP is a UDP-based service. NTP servers use well-known port 123 to talk to each other and to NTP clients. NTP clients use random ports above 1023.</a:t>
            </a:r>
            <a:endParaRPr lang="en-IE" sz="2000"/>
          </a:p>
        </p:txBody>
      </p:sp>
      <p:pic>
        <p:nvPicPr>
          <p:cNvPr id="4" name="Picture 3" descr="Diagram&#10;&#10;Description automatically generated">
            <a:extLst>
              <a:ext uri="{FF2B5EF4-FFF2-40B4-BE49-F238E27FC236}">
                <a16:creationId xmlns:a16="http://schemas.microsoft.com/office/drawing/2014/main" id="{A441EEB2-5DF0-F6C8-5271-D50CBF67F6FC}"/>
              </a:ext>
            </a:extLst>
          </p:cNvPr>
          <p:cNvPicPr>
            <a:picLocks noChangeAspect="1"/>
          </p:cNvPicPr>
          <p:nvPr/>
        </p:nvPicPr>
        <p:blipFill>
          <a:blip r:embed="rId2"/>
          <a:stretch>
            <a:fillRect/>
          </a:stretch>
        </p:blipFill>
        <p:spPr>
          <a:xfrm>
            <a:off x="6969642" y="1237405"/>
            <a:ext cx="4736963" cy="4227740"/>
          </a:xfrm>
          <a:prstGeom prst="rect">
            <a:avLst/>
          </a:prstGeom>
        </p:spPr>
      </p:pic>
    </p:spTree>
    <p:extLst>
      <p:ext uri="{BB962C8B-B14F-4D97-AF65-F5344CB8AC3E}">
        <p14:creationId xmlns:p14="http://schemas.microsoft.com/office/powerpoint/2010/main" val="138198097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6825842-F072-7BA1-D4D6-2AE4194F1F90}"/>
              </a:ext>
            </a:extLst>
          </p:cNvPr>
          <p:cNvSpPr>
            <a:spLocks noGrp="1"/>
          </p:cNvSpPr>
          <p:nvPr>
            <p:ph type="title"/>
          </p:nvPr>
        </p:nvSpPr>
        <p:spPr>
          <a:xfrm>
            <a:off x="6501384" y="640263"/>
            <a:ext cx="5129784" cy="1344975"/>
          </a:xfrm>
        </p:spPr>
        <p:txBody>
          <a:bodyPr>
            <a:normAutofit/>
          </a:bodyPr>
          <a:lstStyle/>
          <a:p>
            <a:r>
              <a:rPr lang="en-IE" sz="4000"/>
              <a:t>SYSLOG Protocol</a:t>
            </a:r>
          </a:p>
        </p:txBody>
      </p:sp>
      <p:pic>
        <p:nvPicPr>
          <p:cNvPr id="4" name="Picture 3" descr="Diagram&#10;&#10;Description automatically generated">
            <a:extLst>
              <a:ext uri="{FF2B5EF4-FFF2-40B4-BE49-F238E27FC236}">
                <a16:creationId xmlns:a16="http://schemas.microsoft.com/office/drawing/2014/main" id="{45E9972E-472C-F12B-209B-6F3832F09A30}"/>
              </a:ext>
            </a:extLst>
          </p:cNvPr>
          <p:cNvPicPr>
            <a:picLocks noChangeAspect="1"/>
          </p:cNvPicPr>
          <p:nvPr/>
        </p:nvPicPr>
        <p:blipFill>
          <a:blip r:embed="rId2"/>
          <a:stretch>
            <a:fillRect/>
          </a:stretch>
        </p:blipFill>
        <p:spPr>
          <a:xfrm>
            <a:off x="484632" y="1608185"/>
            <a:ext cx="5126736" cy="3486181"/>
          </a:xfrm>
          <a:prstGeom prst="rect">
            <a:avLst/>
          </a:prstGeom>
        </p:spPr>
      </p:pic>
      <p:sp>
        <p:nvSpPr>
          <p:cNvPr id="3" name="Content Placeholder 2">
            <a:extLst>
              <a:ext uri="{FF2B5EF4-FFF2-40B4-BE49-F238E27FC236}">
                <a16:creationId xmlns:a16="http://schemas.microsoft.com/office/drawing/2014/main" id="{EFAE4754-ADFF-A51B-B637-1E0789DF7B5B}"/>
              </a:ext>
            </a:extLst>
          </p:cNvPr>
          <p:cNvSpPr>
            <a:spLocks noGrp="1"/>
          </p:cNvSpPr>
          <p:nvPr>
            <p:ph idx="1"/>
          </p:nvPr>
        </p:nvSpPr>
        <p:spPr>
          <a:xfrm>
            <a:off x="6501384" y="2121763"/>
            <a:ext cx="5129784" cy="3773010"/>
          </a:xfrm>
        </p:spPr>
        <p:txBody>
          <a:bodyPr>
            <a:normAutofit/>
          </a:bodyPr>
          <a:lstStyle/>
          <a:p>
            <a:r>
              <a:rPr lang="en-US" sz="1700"/>
              <a:t>The protocol provides a transport to allow a device to send event notification messages across IP networks to SYSLOG servers.</a:t>
            </a:r>
          </a:p>
          <a:p>
            <a:r>
              <a:rPr lang="en-US" sz="1700"/>
              <a:t>The protocol is designed to transport these event messages from the generating device to the collector.</a:t>
            </a:r>
          </a:p>
          <a:p>
            <a:r>
              <a:rPr lang="en-US" sz="1700"/>
              <a:t>The collector doesn't send back an acknowledgment of the receipt of the messages. Syslog is both a communications protocol and a set of programs and libraries.</a:t>
            </a:r>
          </a:p>
          <a:p>
            <a:r>
              <a:rPr lang="en-US" sz="1700"/>
              <a:t>Syslog runs on UDP, where syslog servers listen to UDP port 514, and clients (sending log messages) use a port above 1023.</a:t>
            </a:r>
            <a:endParaRPr lang="en-IE" sz="1700"/>
          </a:p>
        </p:txBody>
      </p:sp>
    </p:spTree>
    <p:extLst>
      <p:ext uri="{BB962C8B-B14F-4D97-AF65-F5344CB8AC3E}">
        <p14:creationId xmlns:p14="http://schemas.microsoft.com/office/powerpoint/2010/main" val="252825937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F04B2AD-2EF1-8F17-F1E9-2B82CA16CB83}"/>
              </a:ext>
            </a:extLst>
          </p:cNvPr>
          <p:cNvSpPr>
            <a:spLocks noGrp="1"/>
          </p:cNvSpPr>
          <p:nvPr>
            <p:ph type="title"/>
          </p:nvPr>
        </p:nvSpPr>
        <p:spPr>
          <a:xfrm>
            <a:off x="804672" y="640263"/>
            <a:ext cx="5157216" cy="1344975"/>
          </a:xfrm>
        </p:spPr>
        <p:txBody>
          <a:bodyPr>
            <a:normAutofit/>
          </a:bodyPr>
          <a:lstStyle/>
          <a:p>
            <a:r>
              <a:rPr lang="en-IE" sz="4000"/>
              <a:t>TFTP</a:t>
            </a:r>
          </a:p>
        </p:txBody>
      </p:sp>
      <p:sp>
        <p:nvSpPr>
          <p:cNvPr id="3" name="Content Placeholder 2">
            <a:extLst>
              <a:ext uri="{FF2B5EF4-FFF2-40B4-BE49-F238E27FC236}">
                <a16:creationId xmlns:a16="http://schemas.microsoft.com/office/drawing/2014/main" id="{F03FEB25-B688-24B7-D6D5-56862AD86495}"/>
              </a:ext>
            </a:extLst>
          </p:cNvPr>
          <p:cNvSpPr>
            <a:spLocks noGrp="1"/>
          </p:cNvSpPr>
          <p:nvPr>
            <p:ph idx="1"/>
          </p:nvPr>
        </p:nvSpPr>
        <p:spPr>
          <a:xfrm>
            <a:off x="804672" y="2121763"/>
            <a:ext cx="5157216" cy="3773010"/>
          </a:xfrm>
        </p:spPr>
        <p:txBody>
          <a:bodyPr>
            <a:normAutofit/>
          </a:bodyPr>
          <a:lstStyle/>
          <a:p>
            <a:r>
              <a:rPr lang="en-US" sz="1900"/>
              <a:t>Trivial File Transfer Protocol was designed as a cut-down version of FTP, with no authentication or security.</a:t>
            </a:r>
          </a:p>
          <a:p>
            <a:r>
              <a:rPr lang="en-US" sz="1900"/>
              <a:t>It is used as a standard by most networking equipment to copy images and configurations up and down from equipment.</a:t>
            </a:r>
          </a:p>
          <a:p>
            <a:r>
              <a:rPr lang="en-US" sz="1900"/>
              <a:t>When we set up our network for the first time, we will always need to apply a TFTP server to get and set configurations, firmware updates and software onto equipment.</a:t>
            </a:r>
          </a:p>
          <a:p>
            <a:r>
              <a:rPr lang="en-US" sz="1900"/>
              <a:t>It can be implemented in a very small amount of memory and is very economic on resources.</a:t>
            </a:r>
            <a:endParaRPr lang="en-IE" sz="1900"/>
          </a:p>
        </p:txBody>
      </p:sp>
      <p:pic>
        <p:nvPicPr>
          <p:cNvPr id="4" name="Picture 3">
            <a:extLst>
              <a:ext uri="{FF2B5EF4-FFF2-40B4-BE49-F238E27FC236}">
                <a16:creationId xmlns:a16="http://schemas.microsoft.com/office/drawing/2014/main" id="{58D1697B-07C1-6CEA-3CB3-12487B14B8BA}"/>
              </a:ext>
            </a:extLst>
          </p:cNvPr>
          <p:cNvPicPr>
            <a:picLocks noChangeAspect="1"/>
          </p:cNvPicPr>
          <p:nvPr/>
        </p:nvPicPr>
        <p:blipFill>
          <a:blip r:embed="rId2"/>
          <a:stretch>
            <a:fillRect/>
          </a:stretch>
        </p:blipFill>
        <p:spPr>
          <a:xfrm>
            <a:off x="6969642" y="2125587"/>
            <a:ext cx="4736963" cy="2451377"/>
          </a:xfrm>
          <a:prstGeom prst="rect">
            <a:avLst/>
          </a:prstGeom>
        </p:spPr>
      </p:pic>
    </p:spTree>
    <p:extLst>
      <p:ext uri="{BB962C8B-B14F-4D97-AF65-F5344CB8AC3E}">
        <p14:creationId xmlns:p14="http://schemas.microsoft.com/office/powerpoint/2010/main" val="2863355733"/>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9" name="Rectangle 59">
            <a:extLst>
              <a:ext uri="{FF2B5EF4-FFF2-40B4-BE49-F238E27FC236}">
                <a16:creationId xmlns:a16="http://schemas.microsoft.com/office/drawing/2014/main" id="{B2372472-A28D-4A46-A417-C339E4A84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Freeform 13">
            <a:extLst>
              <a:ext uri="{FF2B5EF4-FFF2-40B4-BE49-F238E27FC236}">
                <a16:creationId xmlns:a16="http://schemas.microsoft.com/office/drawing/2014/main" id="{AA6E07BD-D7EE-482F-A60D-431FAF26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Freeform 11">
            <a:extLst>
              <a:ext uri="{FF2B5EF4-FFF2-40B4-BE49-F238E27FC236}">
                <a16:creationId xmlns:a16="http://schemas.microsoft.com/office/drawing/2014/main" id="{1E098AAF-E08F-4026-A70E-1097D1649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F18C28-E475-F21E-35B5-FAA743AEDB23}"/>
              </a:ext>
            </a:extLst>
          </p:cNvPr>
          <p:cNvSpPr>
            <a:spLocks noGrp="1"/>
          </p:cNvSpPr>
          <p:nvPr>
            <p:ph type="title"/>
          </p:nvPr>
        </p:nvSpPr>
        <p:spPr>
          <a:xfrm>
            <a:off x="838200" y="365125"/>
            <a:ext cx="10515600" cy="1325563"/>
          </a:xfrm>
        </p:spPr>
        <p:txBody>
          <a:bodyPr>
            <a:normAutofit/>
          </a:bodyPr>
          <a:lstStyle/>
          <a:p>
            <a:r>
              <a:rPr lang="en-IE">
                <a:solidFill>
                  <a:srgbClr val="FFFFFF"/>
                </a:solidFill>
              </a:rPr>
              <a:t>SSH</a:t>
            </a:r>
          </a:p>
        </p:txBody>
      </p:sp>
      <p:sp>
        <p:nvSpPr>
          <p:cNvPr id="3" name="Content Placeholder 2">
            <a:extLst>
              <a:ext uri="{FF2B5EF4-FFF2-40B4-BE49-F238E27FC236}">
                <a16:creationId xmlns:a16="http://schemas.microsoft.com/office/drawing/2014/main" id="{A1F3E8AF-0D25-1F38-A7B2-5133962591F6}"/>
              </a:ext>
            </a:extLst>
          </p:cNvPr>
          <p:cNvSpPr>
            <a:spLocks noGrp="1"/>
          </p:cNvSpPr>
          <p:nvPr>
            <p:ph idx="1"/>
          </p:nvPr>
        </p:nvSpPr>
        <p:spPr>
          <a:xfrm>
            <a:off x="838200" y="2021249"/>
            <a:ext cx="5707565" cy="4155713"/>
          </a:xfrm>
        </p:spPr>
        <p:txBody>
          <a:bodyPr>
            <a:normAutofit/>
          </a:bodyPr>
          <a:lstStyle/>
          <a:p>
            <a:r>
              <a:rPr lang="en-US" sz="2000">
                <a:solidFill>
                  <a:srgbClr val="FFFFFF"/>
                </a:solidFill>
              </a:rPr>
              <a:t>SSH allows secure access to a shell interface across public networks.</a:t>
            </a:r>
          </a:p>
          <a:p>
            <a:r>
              <a:rPr lang="en-US" sz="2000">
                <a:solidFill>
                  <a:srgbClr val="FFFFFF"/>
                </a:solidFill>
              </a:rPr>
              <a:t>It uses public key cryptography to authenticate the remote computer. SSH was developed in 1995 by Tatu Ylonen of the Helsinki University of Technology in response to a password sniffing attack.</a:t>
            </a:r>
          </a:p>
          <a:p>
            <a:r>
              <a:rPr lang="en-US" sz="2000">
                <a:solidFill>
                  <a:srgbClr val="FFFFFF"/>
                </a:solidFill>
              </a:rPr>
              <a:t>The Requirements for SSH are: Remote command invocation through SSH, Public-private key authentication and Support for Batch Mode yes interaction, which is the ability to invoke the SSH command without interaction from an operator. </a:t>
            </a:r>
            <a:endParaRPr lang="en-IE" sz="2000">
              <a:solidFill>
                <a:srgbClr val="FFFFFF"/>
              </a:solidFill>
            </a:endParaRPr>
          </a:p>
        </p:txBody>
      </p:sp>
      <p:pic>
        <p:nvPicPr>
          <p:cNvPr id="5" name="Picture 4">
            <a:extLst>
              <a:ext uri="{FF2B5EF4-FFF2-40B4-BE49-F238E27FC236}">
                <a16:creationId xmlns:a16="http://schemas.microsoft.com/office/drawing/2014/main" id="{B9ED896D-13E6-6075-A663-016E65E72A69}"/>
              </a:ext>
            </a:extLst>
          </p:cNvPr>
          <p:cNvPicPr>
            <a:picLocks noChangeAspect="1"/>
          </p:cNvPicPr>
          <p:nvPr/>
        </p:nvPicPr>
        <p:blipFill>
          <a:blip r:embed="rId2"/>
          <a:stretch>
            <a:fillRect/>
          </a:stretch>
        </p:blipFill>
        <p:spPr>
          <a:xfrm>
            <a:off x="7192537" y="1851555"/>
            <a:ext cx="3375188" cy="2101055"/>
          </a:xfrm>
          <a:prstGeom prst="rect">
            <a:avLst/>
          </a:prstGeom>
        </p:spPr>
      </p:pic>
      <p:pic>
        <p:nvPicPr>
          <p:cNvPr id="4" name="Picture 3" descr="Table&#10;&#10;Description automatically generated">
            <a:extLst>
              <a:ext uri="{FF2B5EF4-FFF2-40B4-BE49-F238E27FC236}">
                <a16:creationId xmlns:a16="http://schemas.microsoft.com/office/drawing/2014/main" id="{4BC739CF-46E6-697B-F6CF-A13E94D03CA5}"/>
              </a:ext>
            </a:extLst>
          </p:cNvPr>
          <p:cNvPicPr>
            <a:picLocks noChangeAspect="1"/>
          </p:cNvPicPr>
          <p:nvPr/>
        </p:nvPicPr>
        <p:blipFill>
          <a:blip r:embed="rId3"/>
          <a:stretch>
            <a:fillRect/>
          </a:stretch>
        </p:blipFill>
        <p:spPr>
          <a:xfrm>
            <a:off x="7192537" y="4679082"/>
            <a:ext cx="4313663" cy="1272530"/>
          </a:xfrm>
          <a:prstGeom prst="rect">
            <a:avLst/>
          </a:prstGeom>
        </p:spPr>
      </p:pic>
    </p:spTree>
    <p:extLst>
      <p:ext uri="{BB962C8B-B14F-4D97-AF65-F5344CB8AC3E}">
        <p14:creationId xmlns:p14="http://schemas.microsoft.com/office/powerpoint/2010/main" val="316496338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B9D5-860A-CEDC-C7CA-FD674F91945F}"/>
              </a:ext>
            </a:extLst>
          </p:cNvPr>
          <p:cNvSpPr>
            <a:spLocks noGrp="1"/>
          </p:cNvSpPr>
          <p:nvPr>
            <p:ph type="ctrTitle"/>
          </p:nvPr>
        </p:nvSpPr>
        <p:spPr>
          <a:xfrm>
            <a:off x="7464614" y="1783959"/>
            <a:ext cx="4087306" cy="2889114"/>
          </a:xfrm>
        </p:spPr>
        <p:txBody>
          <a:bodyPr anchor="b">
            <a:normAutofit/>
          </a:bodyPr>
          <a:lstStyle/>
          <a:p>
            <a:pPr algn="l"/>
            <a:r>
              <a:rPr lang="en-IE" sz="5400"/>
              <a:t>Lan Design</a:t>
            </a:r>
          </a:p>
        </p:txBody>
      </p:sp>
      <p:sp>
        <p:nvSpPr>
          <p:cNvPr id="3" name="Subtitle 2">
            <a:extLst>
              <a:ext uri="{FF2B5EF4-FFF2-40B4-BE49-F238E27FC236}">
                <a16:creationId xmlns:a16="http://schemas.microsoft.com/office/drawing/2014/main" id="{3434543D-F665-ACB1-34C3-0F3E71F24C40}"/>
              </a:ext>
            </a:extLst>
          </p:cNvPr>
          <p:cNvSpPr>
            <a:spLocks noGrp="1"/>
          </p:cNvSpPr>
          <p:nvPr>
            <p:ph type="subTitle" idx="1"/>
          </p:nvPr>
        </p:nvSpPr>
        <p:spPr>
          <a:xfrm>
            <a:off x="7464612" y="4750893"/>
            <a:ext cx="4087305" cy="1147863"/>
          </a:xfrm>
        </p:spPr>
        <p:txBody>
          <a:bodyPr anchor="t">
            <a:normAutofit/>
          </a:bodyPr>
          <a:lstStyle/>
          <a:p>
            <a:pPr algn="l"/>
            <a:r>
              <a:rPr lang="en-IE" sz="2000" dirty="0"/>
              <a:t>Security</a:t>
            </a:r>
          </a:p>
          <a:p>
            <a:pPr algn="l"/>
            <a:endParaRPr lang="en-IE" sz="2000" dirty="0"/>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Colourful network cables">
            <a:extLst>
              <a:ext uri="{FF2B5EF4-FFF2-40B4-BE49-F238E27FC236}">
                <a16:creationId xmlns:a16="http://schemas.microsoft.com/office/drawing/2014/main" id="{69889BFD-2720-B5EC-06DE-551AE30F358C}"/>
              </a:ext>
            </a:extLst>
          </p:cNvPr>
          <p:cNvPicPr>
            <a:picLocks noChangeAspect="1"/>
          </p:cNvPicPr>
          <p:nvPr/>
        </p:nvPicPr>
        <p:blipFill rotWithShape="1">
          <a:blip r:embed="rId2"/>
          <a:srcRect l="8421" r="2316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914187040"/>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9E96D2A2-6756-7EF1-F3F3-51C9AF116719}"/>
              </a:ext>
            </a:extLst>
          </p:cNvPr>
          <p:cNvSpPr/>
          <p:nvPr/>
        </p:nvSpPr>
        <p:spPr>
          <a:xfrm>
            <a:off x="1107444" y="3779581"/>
            <a:ext cx="1712738" cy="1160998"/>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20" name="Rectangle: Rounded Corners 19">
            <a:extLst>
              <a:ext uri="{FF2B5EF4-FFF2-40B4-BE49-F238E27FC236}">
                <a16:creationId xmlns:a16="http://schemas.microsoft.com/office/drawing/2014/main" id="{442407BE-0DCD-6C00-4021-58E7A4E94B7F}"/>
              </a:ext>
            </a:extLst>
          </p:cNvPr>
          <p:cNvSpPr/>
          <p:nvPr/>
        </p:nvSpPr>
        <p:spPr>
          <a:xfrm>
            <a:off x="6929124" y="3012912"/>
            <a:ext cx="4419600" cy="1448684"/>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21" name="Rectangle: Rounded Corners 20">
            <a:extLst>
              <a:ext uri="{FF2B5EF4-FFF2-40B4-BE49-F238E27FC236}">
                <a16:creationId xmlns:a16="http://schemas.microsoft.com/office/drawing/2014/main" id="{1FF26C9F-EAF4-977B-ABE4-7837E65D4184}"/>
              </a:ext>
            </a:extLst>
          </p:cNvPr>
          <p:cNvSpPr/>
          <p:nvPr/>
        </p:nvSpPr>
        <p:spPr>
          <a:xfrm>
            <a:off x="6929124" y="4940579"/>
            <a:ext cx="4419600" cy="1307821"/>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0" name="Rectangle: Rounded Corners 9">
            <a:extLst>
              <a:ext uri="{FF2B5EF4-FFF2-40B4-BE49-F238E27FC236}">
                <a16:creationId xmlns:a16="http://schemas.microsoft.com/office/drawing/2014/main" id="{AF648FAC-5F42-F447-F272-8171DCB29592}"/>
              </a:ext>
            </a:extLst>
          </p:cNvPr>
          <p:cNvSpPr/>
          <p:nvPr/>
        </p:nvSpPr>
        <p:spPr>
          <a:xfrm>
            <a:off x="1107444" y="1022835"/>
            <a:ext cx="4419600" cy="1448684"/>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pic>
        <p:nvPicPr>
          <p:cNvPr id="11" name="Picture 10" descr="Shape, polygon&#10;&#10;Description automatically generated">
            <a:extLst>
              <a:ext uri="{FF2B5EF4-FFF2-40B4-BE49-F238E27FC236}">
                <a16:creationId xmlns:a16="http://schemas.microsoft.com/office/drawing/2014/main" id="{0D2C776E-9AC1-C752-D44B-91DAE9A6B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5201" y="2762883"/>
            <a:ext cx="3908156" cy="3576956"/>
          </a:xfrm>
          <a:prstGeom prst="rect">
            <a:avLst/>
          </a:prstGeom>
        </p:spPr>
      </p:pic>
      <p:sp>
        <p:nvSpPr>
          <p:cNvPr id="12" name="TextBox 11">
            <a:extLst>
              <a:ext uri="{FF2B5EF4-FFF2-40B4-BE49-F238E27FC236}">
                <a16:creationId xmlns:a16="http://schemas.microsoft.com/office/drawing/2014/main" id="{B1F02F67-49D6-01E0-75D0-B6C5B3E2F42D}"/>
              </a:ext>
            </a:extLst>
          </p:cNvPr>
          <p:cNvSpPr txBox="1"/>
          <p:nvPr/>
        </p:nvSpPr>
        <p:spPr>
          <a:xfrm>
            <a:off x="1270000" y="1147012"/>
            <a:ext cx="4094480" cy="1200329"/>
          </a:xfrm>
          <a:prstGeom prst="rect">
            <a:avLst/>
          </a:prstGeom>
          <a:noFill/>
        </p:spPr>
        <p:txBody>
          <a:bodyPr wrap="square" rtlCol="0">
            <a:spAutoFit/>
          </a:bodyPr>
          <a:lstStyle/>
          <a:p>
            <a:r>
              <a:rPr lang="en-IE" sz="1800" dirty="0">
                <a:effectLst/>
                <a:latin typeface="Calibri" panose="020F0502020204030204" pitchFamily="34" charset="0"/>
                <a:ea typeface="Calibri" panose="020F0502020204030204" pitchFamily="34" charset="0"/>
                <a:cs typeface="Times New Roman" panose="02020603050405020304" pitchFamily="18" charset="0"/>
              </a:rPr>
              <a:t>Subnets will be used to distribute the network. By breaking it up into multiple networks, an administrator has the ability to isolate the compromised network(s). </a:t>
            </a:r>
            <a:endParaRPr lang="en-IE" dirty="0"/>
          </a:p>
        </p:txBody>
      </p:sp>
      <p:sp>
        <p:nvSpPr>
          <p:cNvPr id="13" name="TextBox 12">
            <a:extLst>
              <a:ext uri="{FF2B5EF4-FFF2-40B4-BE49-F238E27FC236}">
                <a16:creationId xmlns:a16="http://schemas.microsoft.com/office/drawing/2014/main" id="{46F14D9E-E3EA-F698-0B22-83622C0A057E}"/>
              </a:ext>
            </a:extLst>
          </p:cNvPr>
          <p:cNvSpPr txBox="1"/>
          <p:nvPr/>
        </p:nvSpPr>
        <p:spPr>
          <a:xfrm>
            <a:off x="3693160" y="278912"/>
            <a:ext cx="4805680" cy="461665"/>
          </a:xfrm>
          <a:prstGeom prst="rect">
            <a:avLst/>
          </a:prstGeom>
          <a:noFill/>
        </p:spPr>
        <p:txBody>
          <a:bodyPr wrap="square" rtlCol="0">
            <a:spAutoFit/>
          </a:bodyPr>
          <a:lstStyle/>
          <a:p>
            <a:r>
              <a:rPr lang="en-GB" sz="2400" dirty="0">
                <a:solidFill>
                  <a:schemeClr val="accent1">
                    <a:lumMod val="75000"/>
                  </a:schemeClr>
                </a:solidFill>
                <a:latin typeface="+mj-lt"/>
              </a:rPr>
              <a:t>Using Subnets for a Secure Network</a:t>
            </a:r>
            <a:endParaRPr lang="en-IE" sz="2400" dirty="0">
              <a:solidFill>
                <a:schemeClr val="accent1">
                  <a:lumMod val="75000"/>
                </a:schemeClr>
              </a:solidFill>
              <a:latin typeface="+mj-lt"/>
            </a:endParaRPr>
          </a:p>
        </p:txBody>
      </p:sp>
      <p:sp>
        <p:nvSpPr>
          <p:cNvPr id="14" name="Rectangle: Rounded Corners 13">
            <a:extLst>
              <a:ext uri="{FF2B5EF4-FFF2-40B4-BE49-F238E27FC236}">
                <a16:creationId xmlns:a16="http://schemas.microsoft.com/office/drawing/2014/main" id="{0CBB346F-5D4B-9E1A-B533-59CDBFBE54EE}"/>
              </a:ext>
            </a:extLst>
          </p:cNvPr>
          <p:cNvSpPr/>
          <p:nvPr/>
        </p:nvSpPr>
        <p:spPr>
          <a:xfrm>
            <a:off x="6929124" y="1022835"/>
            <a:ext cx="4419600" cy="1448684"/>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7" name="TextBox 16">
            <a:extLst>
              <a:ext uri="{FF2B5EF4-FFF2-40B4-BE49-F238E27FC236}">
                <a16:creationId xmlns:a16="http://schemas.microsoft.com/office/drawing/2014/main" id="{9FF4623E-8AB6-A889-B4CD-ECD49A9AFF08}"/>
              </a:ext>
            </a:extLst>
          </p:cNvPr>
          <p:cNvSpPr txBox="1"/>
          <p:nvPr/>
        </p:nvSpPr>
        <p:spPr>
          <a:xfrm>
            <a:off x="7030718" y="1131282"/>
            <a:ext cx="4216412"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The network administrator can stop additional harm to the network and focus on fixing the immediate issue by being able to isolate the compromised network.</a:t>
            </a:r>
            <a:endParaRPr lang="en-IE" dirty="0"/>
          </a:p>
        </p:txBody>
      </p:sp>
      <p:sp>
        <p:nvSpPr>
          <p:cNvPr id="18" name="TextBox 17">
            <a:extLst>
              <a:ext uri="{FF2B5EF4-FFF2-40B4-BE49-F238E27FC236}">
                <a16:creationId xmlns:a16="http://schemas.microsoft.com/office/drawing/2014/main" id="{91D20C3D-2A64-F63D-56BA-415772E1DFB1}"/>
              </a:ext>
            </a:extLst>
          </p:cNvPr>
          <p:cNvSpPr txBox="1"/>
          <p:nvPr/>
        </p:nvSpPr>
        <p:spPr>
          <a:xfrm>
            <a:off x="7030730" y="3142501"/>
            <a:ext cx="4216400" cy="1202388"/>
          </a:xfrm>
          <a:prstGeom prst="rect">
            <a:avLst/>
          </a:prstGeom>
          <a:noFill/>
        </p:spPr>
        <p:txBody>
          <a:bodyPr wrap="square" rtlCol="0">
            <a:spAutoFit/>
          </a:bodyPr>
          <a:lstStyle/>
          <a:p>
            <a:r>
              <a:rPr lang="en-GB" dirty="0"/>
              <a:t>Subnetting can stop users from hopping around and landing in sections of the network they shouldn't be in, in addition to being able to contain and target threats.</a:t>
            </a:r>
            <a:endParaRPr lang="en-IE" dirty="0"/>
          </a:p>
        </p:txBody>
      </p:sp>
      <p:sp>
        <p:nvSpPr>
          <p:cNvPr id="19" name="TextBox 18">
            <a:extLst>
              <a:ext uri="{FF2B5EF4-FFF2-40B4-BE49-F238E27FC236}">
                <a16:creationId xmlns:a16="http://schemas.microsoft.com/office/drawing/2014/main" id="{ED2A9EDA-6702-70CA-EEDD-898E522B3855}"/>
              </a:ext>
            </a:extLst>
          </p:cNvPr>
          <p:cNvSpPr txBox="1"/>
          <p:nvPr/>
        </p:nvSpPr>
        <p:spPr>
          <a:xfrm>
            <a:off x="7030718" y="5126553"/>
            <a:ext cx="4541522" cy="1200329"/>
          </a:xfrm>
          <a:prstGeom prst="rect">
            <a:avLst/>
          </a:prstGeom>
          <a:noFill/>
        </p:spPr>
        <p:txBody>
          <a:bodyPr wrap="square" rtlCol="0">
            <a:spAutoFit/>
          </a:bodyPr>
          <a:lstStyle/>
          <a:p>
            <a:r>
              <a:rPr lang="en-IE" sz="1800" dirty="0">
                <a:effectLst/>
                <a:latin typeface="Calibri" panose="020F0502020204030204" pitchFamily="34" charset="0"/>
                <a:ea typeface="Calibri" panose="020F0502020204030204" pitchFamily="34" charset="0"/>
                <a:cs typeface="Times New Roman" panose="02020603050405020304" pitchFamily="18" charset="0"/>
              </a:rPr>
              <a:t>When the subnet administrator assigns a device an IP address, they also assign certain security responsibilities to the devices user.</a:t>
            </a:r>
          </a:p>
          <a:p>
            <a:endParaRPr lang="en-IE" dirty="0"/>
          </a:p>
        </p:txBody>
      </p:sp>
      <p:sp>
        <p:nvSpPr>
          <p:cNvPr id="24" name="Arrow: Down 23">
            <a:extLst>
              <a:ext uri="{FF2B5EF4-FFF2-40B4-BE49-F238E27FC236}">
                <a16:creationId xmlns:a16="http://schemas.microsoft.com/office/drawing/2014/main" id="{C8172BE0-FA92-70B1-436F-0EB23446093B}"/>
              </a:ext>
            </a:extLst>
          </p:cNvPr>
          <p:cNvSpPr/>
          <p:nvPr/>
        </p:nvSpPr>
        <p:spPr>
          <a:xfrm rot="18418025">
            <a:off x="2686085" y="4627910"/>
            <a:ext cx="670560" cy="863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6" name="TextBox 25">
            <a:extLst>
              <a:ext uri="{FF2B5EF4-FFF2-40B4-BE49-F238E27FC236}">
                <a16:creationId xmlns:a16="http://schemas.microsoft.com/office/drawing/2014/main" id="{7829D2D9-CFF0-C6D5-5BF7-2F87119DFEE7}"/>
              </a:ext>
            </a:extLst>
          </p:cNvPr>
          <p:cNvSpPr txBox="1"/>
          <p:nvPr/>
        </p:nvSpPr>
        <p:spPr>
          <a:xfrm>
            <a:off x="1133934" y="3871298"/>
            <a:ext cx="1748533" cy="923330"/>
          </a:xfrm>
          <a:prstGeom prst="rect">
            <a:avLst/>
          </a:prstGeom>
          <a:noFill/>
        </p:spPr>
        <p:txBody>
          <a:bodyPr wrap="square" rtlCol="0">
            <a:spAutoFit/>
          </a:bodyPr>
          <a:lstStyle/>
          <a:p>
            <a:r>
              <a:rPr lang="en-GB" dirty="0"/>
              <a:t>An example of how the threat can be isolated</a:t>
            </a:r>
            <a:endParaRPr lang="en-IE" dirty="0"/>
          </a:p>
        </p:txBody>
      </p:sp>
    </p:spTree>
    <p:extLst>
      <p:ext uri="{BB962C8B-B14F-4D97-AF65-F5344CB8AC3E}">
        <p14:creationId xmlns:p14="http://schemas.microsoft.com/office/powerpoint/2010/main" val="1010141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7D2EB6D-B97B-A56C-80EE-9BDB708622F5}"/>
              </a:ext>
            </a:extLst>
          </p:cNvPr>
          <p:cNvSpPr/>
          <p:nvPr/>
        </p:nvSpPr>
        <p:spPr>
          <a:xfrm>
            <a:off x="7354178" y="1106209"/>
            <a:ext cx="4419600" cy="1448684"/>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3" name="TextBox 2">
            <a:extLst>
              <a:ext uri="{FF2B5EF4-FFF2-40B4-BE49-F238E27FC236}">
                <a16:creationId xmlns:a16="http://schemas.microsoft.com/office/drawing/2014/main" id="{F83E8B0A-722D-460E-5A81-FCBE4041AA00}"/>
              </a:ext>
            </a:extLst>
          </p:cNvPr>
          <p:cNvSpPr txBox="1"/>
          <p:nvPr/>
        </p:nvSpPr>
        <p:spPr>
          <a:xfrm>
            <a:off x="4000457" y="414359"/>
            <a:ext cx="4052175" cy="461665"/>
          </a:xfrm>
          <a:prstGeom prst="rect">
            <a:avLst/>
          </a:prstGeom>
          <a:noFill/>
        </p:spPr>
        <p:txBody>
          <a:bodyPr wrap="square" rtlCol="0">
            <a:spAutoFit/>
          </a:bodyPr>
          <a:lstStyle/>
          <a:p>
            <a:r>
              <a:rPr lang="en-GB" sz="2400" dirty="0">
                <a:solidFill>
                  <a:schemeClr val="accent1">
                    <a:lumMod val="75000"/>
                  </a:schemeClr>
                </a:solidFill>
                <a:latin typeface="+mj-lt"/>
              </a:rPr>
              <a:t>Creating a Secure User Account</a:t>
            </a:r>
            <a:endParaRPr lang="en-IE" sz="2400" dirty="0">
              <a:solidFill>
                <a:schemeClr val="accent1">
                  <a:lumMod val="75000"/>
                </a:schemeClr>
              </a:solidFill>
              <a:latin typeface="+mj-lt"/>
            </a:endParaRPr>
          </a:p>
        </p:txBody>
      </p:sp>
      <p:sp>
        <p:nvSpPr>
          <p:cNvPr id="6" name="Rectangle: Rounded Corners 5">
            <a:extLst>
              <a:ext uri="{FF2B5EF4-FFF2-40B4-BE49-F238E27FC236}">
                <a16:creationId xmlns:a16="http://schemas.microsoft.com/office/drawing/2014/main" id="{8CD282BF-7C99-BF01-0E94-B349F075FAA0}"/>
              </a:ext>
            </a:extLst>
          </p:cNvPr>
          <p:cNvSpPr/>
          <p:nvPr/>
        </p:nvSpPr>
        <p:spPr>
          <a:xfrm>
            <a:off x="284484" y="1102381"/>
            <a:ext cx="4419600" cy="1448684"/>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7" name="Rectangle: Rounded Corners 6">
            <a:extLst>
              <a:ext uri="{FF2B5EF4-FFF2-40B4-BE49-F238E27FC236}">
                <a16:creationId xmlns:a16="http://schemas.microsoft.com/office/drawing/2014/main" id="{A49C7C0C-1FF3-607A-22EC-56F3BE58B0FB}"/>
              </a:ext>
            </a:extLst>
          </p:cNvPr>
          <p:cNvSpPr/>
          <p:nvPr/>
        </p:nvSpPr>
        <p:spPr>
          <a:xfrm>
            <a:off x="1005836" y="4034601"/>
            <a:ext cx="4419600" cy="1186007"/>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8" name="Rectangle: Rounded Corners 7">
            <a:extLst>
              <a:ext uri="{FF2B5EF4-FFF2-40B4-BE49-F238E27FC236}">
                <a16:creationId xmlns:a16="http://schemas.microsoft.com/office/drawing/2014/main" id="{7FB89043-68CF-01EB-1481-B68ECDD0B881}"/>
              </a:ext>
            </a:extLst>
          </p:cNvPr>
          <p:cNvSpPr/>
          <p:nvPr/>
        </p:nvSpPr>
        <p:spPr>
          <a:xfrm>
            <a:off x="6766564" y="4034601"/>
            <a:ext cx="4419600" cy="1448684"/>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pic>
        <p:nvPicPr>
          <p:cNvPr id="5" name="Picture 4" descr="A picture containing text&#10;&#10;Description automatically generated">
            <a:extLst>
              <a:ext uri="{FF2B5EF4-FFF2-40B4-BE49-F238E27FC236}">
                <a16:creationId xmlns:a16="http://schemas.microsoft.com/office/drawing/2014/main" id="{6A303605-FCDB-BE30-252E-B7BE477EA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0755" y="1583289"/>
            <a:ext cx="3691580" cy="2501966"/>
          </a:xfrm>
          <a:prstGeom prst="rect">
            <a:avLst/>
          </a:prstGeom>
        </p:spPr>
      </p:pic>
      <p:sp>
        <p:nvSpPr>
          <p:cNvPr id="10" name="TextBox 9">
            <a:extLst>
              <a:ext uri="{FF2B5EF4-FFF2-40B4-BE49-F238E27FC236}">
                <a16:creationId xmlns:a16="http://schemas.microsoft.com/office/drawing/2014/main" id="{4D2B34A6-FD78-B2FA-32A0-66227E622DDC}"/>
              </a:ext>
            </a:extLst>
          </p:cNvPr>
          <p:cNvSpPr txBox="1"/>
          <p:nvPr/>
        </p:nvSpPr>
        <p:spPr>
          <a:xfrm>
            <a:off x="418224" y="1212868"/>
            <a:ext cx="4419600" cy="1200329"/>
          </a:xfrm>
          <a:prstGeom prst="rect">
            <a:avLst/>
          </a:prstGeom>
          <a:noFill/>
        </p:spPr>
        <p:txBody>
          <a:bodyPr wrap="square" rtlCol="0">
            <a:spAutoFit/>
          </a:bodyPr>
          <a:lstStyle/>
          <a:p>
            <a:r>
              <a:rPr lang="en-GB" dirty="0"/>
              <a:t>The administrator assigns a password for each users account created.  Problems with weak passwords are avoided by preventing the user from choosing their own password.</a:t>
            </a:r>
            <a:endParaRPr lang="en-IE" dirty="0"/>
          </a:p>
        </p:txBody>
      </p:sp>
      <p:sp>
        <p:nvSpPr>
          <p:cNvPr id="11" name="TextBox 10">
            <a:extLst>
              <a:ext uri="{FF2B5EF4-FFF2-40B4-BE49-F238E27FC236}">
                <a16:creationId xmlns:a16="http://schemas.microsoft.com/office/drawing/2014/main" id="{F4EC3B04-4B8D-9F3B-78BC-8F312FC56096}"/>
              </a:ext>
            </a:extLst>
          </p:cNvPr>
          <p:cNvSpPr txBox="1"/>
          <p:nvPr/>
        </p:nvSpPr>
        <p:spPr>
          <a:xfrm>
            <a:off x="7487917" y="1073737"/>
            <a:ext cx="4419599" cy="1477328"/>
          </a:xfrm>
          <a:prstGeom prst="rect">
            <a:avLst/>
          </a:prstGeom>
          <a:noFill/>
        </p:spPr>
        <p:txBody>
          <a:bodyPr wrap="square" rtlCol="0">
            <a:spAutoFit/>
          </a:bodyPr>
          <a:lstStyle/>
          <a:p>
            <a:r>
              <a:rPr lang="en-GB" dirty="0"/>
              <a:t>Contrary to popular belief, users will remember a random password. </a:t>
            </a:r>
            <a:r>
              <a:rPr lang="en-IE" sz="1800" dirty="0">
                <a:effectLst/>
                <a:latin typeface="Calibri" panose="020F0502020204030204" pitchFamily="34" charset="0"/>
                <a:ea typeface="Calibri" panose="020F0502020204030204" pitchFamily="34" charset="0"/>
                <a:cs typeface="Times New Roman" panose="02020603050405020304" pitchFamily="18" charset="0"/>
              </a:rPr>
              <a:t>It may be difficult the first few times using the password, but any password that is used often enough is easy to remember.</a:t>
            </a:r>
            <a:endParaRPr lang="en-IE" dirty="0"/>
          </a:p>
        </p:txBody>
      </p:sp>
      <p:sp>
        <p:nvSpPr>
          <p:cNvPr id="12" name="TextBox 11">
            <a:extLst>
              <a:ext uri="{FF2B5EF4-FFF2-40B4-BE49-F238E27FC236}">
                <a16:creationId xmlns:a16="http://schemas.microsoft.com/office/drawing/2014/main" id="{C9A4430E-3498-ABE7-6F85-B4C3F03EAC60}"/>
              </a:ext>
            </a:extLst>
          </p:cNvPr>
          <p:cNvSpPr txBox="1"/>
          <p:nvPr/>
        </p:nvSpPr>
        <p:spPr>
          <a:xfrm>
            <a:off x="1122680" y="4165939"/>
            <a:ext cx="4185912" cy="923330"/>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student's or faculty member's account will be disabled if they have graduated or otherwise left the university.</a:t>
            </a:r>
            <a:endParaRPr lang="en-IE" dirty="0"/>
          </a:p>
        </p:txBody>
      </p:sp>
      <p:sp>
        <p:nvSpPr>
          <p:cNvPr id="13" name="TextBox 12">
            <a:extLst>
              <a:ext uri="{FF2B5EF4-FFF2-40B4-BE49-F238E27FC236}">
                <a16:creationId xmlns:a16="http://schemas.microsoft.com/office/drawing/2014/main" id="{CC6DEC48-BA58-7CC7-EEE3-082CF12A8B61}"/>
              </a:ext>
            </a:extLst>
          </p:cNvPr>
          <p:cNvSpPr txBox="1"/>
          <p:nvPr/>
        </p:nvSpPr>
        <p:spPr>
          <a:xfrm>
            <a:off x="6847844" y="4045606"/>
            <a:ext cx="4257040" cy="1477328"/>
          </a:xfrm>
          <a:prstGeom prst="rect">
            <a:avLst/>
          </a:prstGeom>
          <a:noFill/>
        </p:spPr>
        <p:txBody>
          <a:bodyPr wrap="square" rtlCol="0">
            <a:spAutoFit/>
          </a:bodyPr>
          <a:lstStyle/>
          <a:p>
            <a:r>
              <a:rPr lang="en-GB" dirty="0"/>
              <a:t>It makes sense to deactivate these accounts for storage and security reasons as they won't need to access the system any longer. Unused accounts are a major target for hackers.</a:t>
            </a:r>
            <a:endParaRPr lang="en-IE" dirty="0"/>
          </a:p>
        </p:txBody>
      </p:sp>
      <p:sp>
        <p:nvSpPr>
          <p:cNvPr id="15" name="Arrow: Curved Up 14">
            <a:extLst>
              <a:ext uri="{FF2B5EF4-FFF2-40B4-BE49-F238E27FC236}">
                <a16:creationId xmlns:a16="http://schemas.microsoft.com/office/drawing/2014/main" id="{85CEC728-127E-0FCE-4B50-4A9186DC14A4}"/>
              </a:ext>
            </a:extLst>
          </p:cNvPr>
          <p:cNvSpPr/>
          <p:nvPr/>
        </p:nvSpPr>
        <p:spPr>
          <a:xfrm rot="333143">
            <a:off x="4600827" y="5345040"/>
            <a:ext cx="2640496" cy="1410826"/>
          </a:xfrm>
          <a:prstGeom prst="curvedUpArrow">
            <a:avLst>
              <a:gd name="adj1" fmla="val 20395"/>
              <a:gd name="adj2" fmla="val 55886"/>
              <a:gd name="adj3" fmla="val 238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673048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row: Right 23">
            <a:extLst>
              <a:ext uri="{FF2B5EF4-FFF2-40B4-BE49-F238E27FC236}">
                <a16:creationId xmlns:a16="http://schemas.microsoft.com/office/drawing/2014/main" id="{83BC1133-1EB9-C27E-0281-F1BFBDC68CD1}"/>
              </a:ext>
            </a:extLst>
          </p:cNvPr>
          <p:cNvSpPr/>
          <p:nvPr/>
        </p:nvSpPr>
        <p:spPr>
          <a:xfrm rot="20627195">
            <a:off x="4180343" y="5241730"/>
            <a:ext cx="2395597" cy="5151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6" name="Picture 5" descr="Text&#10;&#10;Description automatically generated with medium confidence">
            <a:extLst>
              <a:ext uri="{FF2B5EF4-FFF2-40B4-BE49-F238E27FC236}">
                <a16:creationId xmlns:a16="http://schemas.microsoft.com/office/drawing/2014/main" id="{624B4BE4-5CD2-D974-2D09-3DB2B2A42220}"/>
              </a:ext>
            </a:extLst>
          </p:cNvPr>
          <p:cNvPicPr>
            <a:picLocks noChangeAspect="1"/>
          </p:cNvPicPr>
          <p:nvPr/>
        </p:nvPicPr>
        <p:blipFill rotWithShape="1">
          <a:blip r:embed="rId2">
            <a:extLst>
              <a:ext uri="{28A0092B-C50C-407E-A947-70E740481C1C}">
                <a14:useLocalDpi xmlns:a14="http://schemas.microsoft.com/office/drawing/2010/main" val="0"/>
              </a:ext>
            </a:extLst>
          </a:blip>
          <a:srcRect l="12517" t="33507" r="13046" b="33077"/>
          <a:stretch/>
        </p:blipFill>
        <p:spPr>
          <a:xfrm>
            <a:off x="3952239" y="312759"/>
            <a:ext cx="4530299" cy="1061105"/>
          </a:xfrm>
          <a:prstGeom prst="rect">
            <a:avLst/>
          </a:prstGeom>
        </p:spPr>
      </p:pic>
      <p:sp>
        <p:nvSpPr>
          <p:cNvPr id="9" name="Rectangle: Rounded Corners 8">
            <a:extLst>
              <a:ext uri="{FF2B5EF4-FFF2-40B4-BE49-F238E27FC236}">
                <a16:creationId xmlns:a16="http://schemas.microsoft.com/office/drawing/2014/main" id="{D3D61854-8037-774C-4765-42625BEAD298}"/>
              </a:ext>
            </a:extLst>
          </p:cNvPr>
          <p:cNvSpPr/>
          <p:nvPr/>
        </p:nvSpPr>
        <p:spPr>
          <a:xfrm>
            <a:off x="904947" y="1409254"/>
            <a:ext cx="4530298" cy="1577785"/>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pic>
        <p:nvPicPr>
          <p:cNvPr id="8" name="Picture 7" descr="Shape, icon&#10;&#10;Description automatically generated">
            <a:extLst>
              <a:ext uri="{FF2B5EF4-FFF2-40B4-BE49-F238E27FC236}">
                <a16:creationId xmlns:a16="http://schemas.microsoft.com/office/drawing/2014/main" id="{0C20B5E9-A3F2-7C71-5BA3-BC250F4B1A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63" y="1859191"/>
            <a:ext cx="548811" cy="548811"/>
          </a:xfrm>
          <a:prstGeom prst="rect">
            <a:avLst/>
          </a:prstGeom>
        </p:spPr>
      </p:pic>
      <p:sp>
        <p:nvSpPr>
          <p:cNvPr id="2" name="TextBox 1">
            <a:extLst>
              <a:ext uri="{FF2B5EF4-FFF2-40B4-BE49-F238E27FC236}">
                <a16:creationId xmlns:a16="http://schemas.microsoft.com/office/drawing/2014/main" id="{F3D47C31-9B04-B1B5-7950-B1E7DC8482A6}"/>
              </a:ext>
            </a:extLst>
          </p:cNvPr>
          <p:cNvSpPr txBox="1"/>
          <p:nvPr/>
        </p:nvSpPr>
        <p:spPr>
          <a:xfrm>
            <a:off x="3834108" y="312759"/>
            <a:ext cx="4523783" cy="461665"/>
          </a:xfrm>
          <a:prstGeom prst="rect">
            <a:avLst/>
          </a:prstGeom>
          <a:noFill/>
        </p:spPr>
        <p:txBody>
          <a:bodyPr wrap="square" rtlCol="0">
            <a:spAutoFit/>
          </a:bodyPr>
          <a:lstStyle/>
          <a:p>
            <a:r>
              <a:rPr lang="en-GB" sz="2400" dirty="0">
                <a:solidFill>
                  <a:schemeClr val="accent1">
                    <a:lumMod val="75000"/>
                  </a:schemeClr>
                </a:solidFill>
                <a:latin typeface="+mj-lt"/>
              </a:rPr>
              <a:t>Installing Software and Applications</a:t>
            </a:r>
            <a:endParaRPr lang="en-IE" sz="2400" dirty="0">
              <a:solidFill>
                <a:schemeClr val="accent1">
                  <a:lumMod val="75000"/>
                </a:schemeClr>
              </a:solidFill>
              <a:latin typeface="+mj-lt"/>
            </a:endParaRPr>
          </a:p>
        </p:txBody>
      </p:sp>
      <p:pic>
        <p:nvPicPr>
          <p:cNvPr id="12" name="Picture 11">
            <a:extLst>
              <a:ext uri="{FF2B5EF4-FFF2-40B4-BE49-F238E27FC236}">
                <a16:creationId xmlns:a16="http://schemas.microsoft.com/office/drawing/2014/main" id="{0CA0E78E-9BB8-C9DE-0AE5-B9395839B4B3}"/>
              </a:ext>
            </a:extLst>
          </p:cNvPr>
          <p:cNvPicPr>
            <a:picLocks noChangeAspect="1"/>
          </p:cNvPicPr>
          <p:nvPr/>
        </p:nvPicPr>
        <p:blipFill>
          <a:blip r:embed="rId4"/>
          <a:stretch>
            <a:fillRect/>
          </a:stretch>
        </p:blipFill>
        <p:spPr>
          <a:xfrm>
            <a:off x="6416593" y="1859314"/>
            <a:ext cx="548688" cy="548688"/>
          </a:xfrm>
          <a:prstGeom prst="rect">
            <a:avLst/>
          </a:prstGeom>
        </p:spPr>
      </p:pic>
      <p:pic>
        <p:nvPicPr>
          <p:cNvPr id="13" name="Picture 12">
            <a:extLst>
              <a:ext uri="{FF2B5EF4-FFF2-40B4-BE49-F238E27FC236}">
                <a16:creationId xmlns:a16="http://schemas.microsoft.com/office/drawing/2014/main" id="{0157CEF5-52A6-7DAC-8395-4644405D31FE}"/>
              </a:ext>
            </a:extLst>
          </p:cNvPr>
          <p:cNvPicPr>
            <a:picLocks noChangeAspect="1"/>
          </p:cNvPicPr>
          <p:nvPr/>
        </p:nvPicPr>
        <p:blipFill>
          <a:blip r:embed="rId4"/>
          <a:stretch>
            <a:fillRect/>
          </a:stretch>
        </p:blipFill>
        <p:spPr>
          <a:xfrm>
            <a:off x="122313" y="3982175"/>
            <a:ext cx="548688" cy="548688"/>
          </a:xfrm>
          <a:prstGeom prst="rect">
            <a:avLst/>
          </a:prstGeom>
        </p:spPr>
      </p:pic>
      <p:pic>
        <p:nvPicPr>
          <p:cNvPr id="15" name="Picture 14" descr="Graphical user interface, text, application, chat or text message&#10;&#10;Description automatically generated">
            <a:extLst>
              <a:ext uri="{FF2B5EF4-FFF2-40B4-BE49-F238E27FC236}">
                <a16:creationId xmlns:a16="http://schemas.microsoft.com/office/drawing/2014/main" id="{5B1EDB2E-97C8-8505-5D60-6306AD6F77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3948" y="3437099"/>
            <a:ext cx="5536489" cy="2493773"/>
          </a:xfrm>
          <a:prstGeom prst="rect">
            <a:avLst/>
          </a:prstGeom>
        </p:spPr>
      </p:pic>
      <p:sp>
        <p:nvSpPr>
          <p:cNvPr id="16" name="TextBox 15">
            <a:extLst>
              <a:ext uri="{FF2B5EF4-FFF2-40B4-BE49-F238E27FC236}">
                <a16:creationId xmlns:a16="http://schemas.microsoft.com/office/drawing/2014/main" id="{8C91ECBE-6366-8330-B1BB-5FA90045C406}"/>
              </a:ext>
            </a:extLst>
          </p:cNvPr>
          <p:cNvSpPr txBox="1"/>
          <p:nvPr/>
        </p:nvSpPr>
        <p:spPr>
          <a:xfrm>
            <a:off x="1194329" y="1472382"/>
            <a:ext cx="3951533" cy="1477328"/>
          </a:xfrm>
          <a:prstGeom prst="rect">
            <a:avLst/>
          </a:prstGeom>
          <a:noFill/>
        </p:spPr>
        <p:txBody>
          <a:bodyPr wrap="square" rtlCol="0">
            <a:spAutoFit/>
          </a:bodyPr>
          <a:lstStyle/>
          <a:p>
            <a:r>
              <a:rPr lang="en-IE" sz="1800" dirty="0">
                <a:effectLst/>
                <a:latin typeface="Calibri" panose="020F0502020204030204" pitchFamily="34" charset="0"/>
                <a:ea typeface="Calibri" panose="020F0502020204030204" pitchFamily="34" charset="0"/>
                <a:cs typeface="Times New Roman" panose="02020603050405020304" pitchFamily="18" charset="0"/>
              </a:rPr>
              <a:t>Only administrators have the access to install software. All computers will come with pre-installed software, the software will vary depending on the classes that will take place in that room. </a:t>
            </a:r>
            <a:endParaRPr lang="en-IE" dirty="0"/>
          </a:p>
        </p:txBody>
      </p:sp>
      <p:sp>
        <p:nvSpPr>
          <p:cNvPr id="18" name="Rectangle: Rounded Corners 17">
            <a:extLst>
              <a:ext uri="{FF2B5EF4-FFF2-40B4-BE49-F238E27FC236}">
                <a16:creationId xmlns:a16="http://schemas.microsoft.com/office/drawing/2014/main" id="{15E8D8A5-862E-1D05-6060-0D8DBB067A50}"/>
              </a:ext>
            </a:extLst>
          </p:cNvPr>
          <p:cNvSpPr/>
          <p:nvPr/>
        </p:nvSpPr>
        <p:spPr>
          <a:xfrm>
            <a:off x="7305441" y="1373864"/>
            <a:ext cx="4530298" cy="1577785"/>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9" name="TextBox 18">
            <a:extLst>
              <a:ext uri="{FF2B5EF4-FFF2-40B4-BE49-F238E27FC236}">
                <a16:creationId xmlns:a16="http://schemas.microsoft.com/office/drawing/2014/main" id="{ACFCD168-3C55-C817-5AFC-C42D18CB9963}"/>
              </a:ext>
            </a:extLst>
          </p:cNvPr>
          <p:cNvSpPr txBox="1"/>
          <p:nvPr/>
        </p:nvSpPr>
        <p:spPr>
          <a:xfrm>
            <a:off x="7416800" y="1472382"/>
            <a:ext cx="4418939" cy="1477328"/>
          </a:xfrm>
          <a:prstGeom prst="rect">
            <a:avLst/>
          </a:prstGeom>
          <a:noFill/>
        </p:spPr>
        <p:txBody>
          <a:bodyPr wrap="square" rtlCol="0">
            <a:spAutoFit/>
          </a:bodyPr>
          <a:lstStyle/>
          <a:p>
            <a:r>
              <a:rPr lang="en-IE" sz="1800" dirty="0">
                <a:effectLst/>
                <a:latin typeface="Calibri" panose="020F0502020204030204" pitchFamily="34" charset="0"/>
                <a:ea typeface="Calibri" panose="020F0502020204030204" pitchFamily="34" charset="0"/>
                <a:cs typeface="Times New Roman" panose="02020603050405020304" pitchFamily="18" charset="0"/>
              </a:rPr>
              <a:t>Having the software pre-installed eliminates any threats from third party sites. It also prevents installation of any harmful or inappropriate applications. </a:t>
            </a:r>
            <a:r>
              <a:rPr lang="en-IE" dirty="0">
                <a:latin typeface="Calibri" panose="020F0502020204030204" pitchFamily="34" charset="0"/>
                <a:ea typeface="Calibri" panose="020F0502020204030204" pitchFamily="34" charset="0"/>
                <a:cs typeface="Times New Roman" panose="02020603050405020304" pitchFamily="18" charset="0"/>
              </a:rPr>
              <a:t>Each computer will have basic software already available.</a:t>
            </a:r>
            <a:endParaRPr lang="en-IE" dirty="0"/>
          </a:p>
        </p:txBody>
      </p:sp>
      <p:sp>
        <p:nvSpPr>
          <p:cNvPr id="20" name="Rectangle: Rounded Corners 19">
            <a:extLst>
              <a:ext uri="{FF2B5EF4-FFF2-40B4-BE49-F238E27FC236}">
                <a16:creationId xmlns:a16="http://schemas.microsoft.com/office/drawing/2014/main" id="{195F864F-A439-70DB-F1DC-DD4BBF64C716}"/>
              </a:ext>
            </a:extLst>
          </p:cNvPr>
          <p:cNvSpPr/>
          <p:nvPr/>
        </p:nvSpPr>
        <p:spPr>
          <a:xfrm>
            <a:off x="904947" y="3467627"/>
            <a:ext cx="4530298" cy="1577785"/>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21" name="Rectangle: Rounded Corners 20">
            <a:extLst>
              <a:ext uri="{FF2B5EF4-FFF2-40B4-BE49-F238E27FC236}">
                <a16:creationId xmlns:a16="http://schemas.microsoft.com/office/drawing/2014/main" id="{3AA1FA2A-E3BC-C126-D88C-83C59209D95D}"/>
              </a:ext>
            </a:extLst>
          </p:cNvPr>
          <p:cNvSpPr/>
          <p:nvPr/>
        </p:nvSpPr>
        <p:spPr>
          <a:xfrm>
            <a:off x="2067912" y="5276059"/>
            <a:ext cx="2204365" cy="1269182"/>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22" name="TextBox 21">
            <a:extLst>
              <a:ext uri="{FF2B5EF4-FFF2-40B4-BE49-F238E27FC236}">
                <a16:creationId xmlns:a16="http://schemas.microsoft.com/office/drawing/2014/main" id="{A0EE979B-973F-76BD-51E0-E9F1B4318B7B}"/>
              </a:ext>
            </a:extLst>
          </p:cNvPr>
          <p:cNvSpPr txBox="1"/>
          <p:nvPr/>
        </p:nvSpPr>
        <p:spPr>
          <a:xfrm>
            <a:off x="1005960" y="3517855"/>
            <a:ext cx="4622093" cy="1477328"/>
          </a:xfrm>
          <a:prstGeom prst="rect">
            <a:avLst/>
          </a:prstGeom>
          <a:noFill/>
        </p:spPr>
        <p:txBody>
          <a:bodyPr wrap="square" rtlCol="0">
            <a:spAutoFit/>
          </a:bodyPr>
          <a:lstStyle/>
          <a:p>
            <a:r>
              <a:rPr lang="en-IE" sz="1800" dirty="0">
                <a:effectLst/>
                <a:latin typeface="Calibri" panose="020F0502020204030204" pitchFamily="34" charset="0"/>
                <a:ea typeface="Calibri" panose="020F0502020204030204" pitchFamily="34" charset="0"/>
                <a:cs typeface="Times New Roman" panose="02020603050405020304" pitchFamily="18" charset="0"/>
              </a:rPr>
              <a:t>Any additional software that may be required can be installed from the software centre. If something that’s needed isn’t available in the software centre they can request the administrator to add it. </a:t>
            </a:r>
            <a:endParaRPr lang="en-IE" dirty="0"/>
          </a:p>
        </p:txBody>
      </p:sp>
      <p:sp>
        <p:nvSpPr>
          <p:cNvPr id="23" name="TextBox 22">
            <a:extLst>
              <a:ext uri="{FF2B5EF4-FFF2-40B4-BE49-F238E27FC236}">
                <a16:creationId xmlns:a16="http://schemas.microsoft.com/office/drawing/2014/main" id="{1BCABD0F-FE77-32AF-9CA4-67ACE172A29F}"/>
              </a:ext>
            </a:extLst>
          </p:cNvPr>
          <p:cNvSpPr txBox="1"/>
          <p:nvPr/>
        </p:nvSpPr>
        <p:spPr>
          <a:xfrm>
            <a:off x="2105626" y="5469207"/>
            <a:ext cx="2128936" cy="923330"/>
          </a:xfrm>
          <a:prstGeom prst="rect">
            <a:avLst/>
          </a:prstGeom>
          <a:noFill/>
        </p:spPr>
        <p:txBody>
          <a:bodyPr wrap="square" rtlCol="0">
            <a:spAutoFit/>
          </a:bodyPr>
          <a:lstStyle/>
          <a:p>
            <a:r>
              <a:rPr lang="en-GB" dirty="0"/>
              <a:t>This is an example of the software centre used in windows</a:t>
            </a:r>
            <a:endParaRPr lang="en-IE" dirty="0"/>
          </a:p>
        </p:txBody>
      </p:sp>
    </p:spTree>
    <p:extLst>
      <p:ext uri="{BB962C8B-B14F-4D97-AF65-F5344CB8AC3E}">
        <p14:creationId xmlns:p14="http://schemas.microsoft.com/office/powerpoint/2010/main" val="2902153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5FD01C-2A60-CD40-6146-5B673BC27089}"/>
              </a:ext>
            </a:extLst>
          </p:cNvPr>
          <p:cNvSpPr>
            <a:spLocks noGrp="1"/>
          </p:cNvSpPr>
          <p:nvPr>
            <p:ph type="title"/>
          </p:nvPr>
        </p:nvSpPr>
        <p:spPr>
          <a:xfrm>
            <a:off x="630936" y="502920"/>
            <a:ext cx="3419856" cy="1463040"/>
          </a:xfrm>
        </p:spPr>
        <p:txBody>
          <a:bodyPr anchor="ctr">
            <a:normAutofit/>
          </a:bodyPr>
          <a:lstStyle/>
          <a:p>
            <a:r>
              <a:rPr lang="en-US" sz="4800"/>
              <a:t>Floor 1</a:t>
            </a:r>
            <a:endParaRPr lang="en-GB" sz="4800"/>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B32EFD-AFC7-4CE9-1F1D-2AE2922E7372}"/>
              </a:ext>
            </a:extLst>
          </p:cNvPr>
          <p:cNvSpPr>
            <a:spLocks noGrp="1"/>
          </p:cNvSpPr>
          <p:nvPr>
            <p:ph idx="1"/>
          </p:nvPr>
        </p:nvSpPr>
        <p:spPr>
          <a:xfrm>
            <a:off x="4654295" y="502920"/>
            <a:ext cx="6894576" cy="1463040"/>
          </a:xfrm>
        </p:spPr>
        <p:txBody>
          <a:bodyPr anchor="ctr">
            <a:normAutofit/>
          </a:bodyPr>
          <a:lstStyle/>
          <a:p>
            <a:r>
              <a:rPr lang="en-US" sz="2200"/>
              <a:t>Floor 1 is having the second largest number of hosts and it has 4 IDFs.</a:t>
            </a:r>
          </a:p>
          <a:p>
            <a:r>
              <a:rPr lang="en-US" sz="2200"/>
              <a:t>The IDFs on floor 1 are in rooms: 1117, 1138, 1160 and 1407.</a:t>
            </a:r>
          </a:p>
          <a:p>
            <a:endParaRPr lang="en-GB" sz="2200"/>
          </a:p>
        </p:txBody>
      </p:sp>
      <p:pic>
        <p:nvPicPr>
          <p:cNvPr id="5" name="Picture 4" descr="Diagram, schematic&#10;&#10;Description automatically generated">
            <a:extLst>
              <a:ext uri="{FF2B5EF4-FFF2-40B4-BE49-F238E27FC236}">
                <a16:creationId xmlns:a16="http://schemas.microsoft.com/office/drawing/2014/main" id="{918E6B20-F516-4EF2-72FC-300287D46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656" y="2290936"/>
            <a:ext cx="7958495" cy="3959352"/>
          </a:xfrm>
          <a:prstGeom prst="rect">
            <a:avLst/>
          </a:prstGeom>
        </p:spPr>
      </p:pic>
    </p:spTree>
    <p:extLst>
      <p:ext uri="{BB962C8B-B14F-4D97-AF65-F5344CB8AC3E}">
        <p14:creationId xmlns:p14="http://schemas.microsoft.com/office/powerpoint/2010/main" val="1151374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A2135EB9-46CD-3575-7E16-071B9712E830}"/>
              </a:ext>
            </a:extLst>
          </p:cNvPr>
          <p:cNvSpPr/>
          <p:nvPr/>
        </p:nvSpPr>
        <p:spPr>
          <a:xfrm>
            <a:off x="9892052" y="3428998"/>
            <a:ext cx="2090697" cy="3293209"/>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23" name="Rectangle: Rounded Corners 22">
            <a:extLst>
              <a:ext uri="{FF2B5EF4-FFF2-40B4-BE49-F238E27FC236}">
                <a16:creationId xmlns:a16="http://schemas.microsoft.com/office/drawing/2014/main" id="{02161A8E-9866-DD87-2255-5C6469FD63D0}"/>
              </a:ext>
            </a:extLst>
          </p:cNvPr>
          <p:cNvSpPr/>
          <p:nvPr/>
        </p:nvSpPr>
        <p:spPr>
          <a:xfrm>
            <a:off x="6892461" y="3428998"/>
            <a:ext cx="1998254" cy="2800769"/>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22" name="Rectangle: Rounded Corners 21">
            <a:extLst>
              <a:ext uri="{FF2B5EF4-FFF2-40B4-BE49-F238E27FC236}">
                <a16:creationId xmlns:a16="http://schemas.microsoft.com/office/drawing/2014/main" id="{16505C03-7BC3-963A-3288-1B22117A9F87}"/>
              </a:ext>
            </a:extLst>
          </p:cNvPr>
          <p:cNvSpPr/>
          <p:nvPr/>
        </p:nvSpPr>
        <p:spPr>
          <a:xfrm>
            <a:off x="3536474" y="3428998"/>
            <a:ext cx="1998254" cy="2800769"/>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2" name="TextBox 1">
            <a:extLst>
              <a:ext uri="{FF2B5EF4-FFF2-40B4-BE49-F238E27FC236}">
                <a16:creationId xmlns:a16="http://schemas.microsoft.com/office/drawing/2014/main" id="{43C153CB-9A55-992B-B22B-1012188CEE67}"/>
              </a:ext>
            </a:extLst>
          </p:cNvPr>
          <p:cNvSpPr txBox="1"/>
          <p:nvPr/>
        </p:nvSpPr>
        <p:spPr>
          <a:xfrm>
            <a:off x="4855188" y="302599"/>
            <a:ext cx="2481623" cy="461665"/>
          </a:xfrm>
          <a:prstGeom prst="rect">
            <a:avLst/>
          </a:prstGeom>
          <a:noFill/>
        </p:spPr>
        <p:txBody>
          <a:bodyPr wrap="square" rtlCol="0">
            <a:spAutoFit/>
          </a:bodyPr>
          <a:lstStyle/>
          <a:p>
            <a:r>
              <a:rPr lang="en-GB" sz="2400" dirty="0">
                <a:solidFill>
                  <a:schemeClr val="accent1">
                    <a:lumMod val="75000"/>
                  </a:schemeClr>
                </a:solidFill>
                <a:latin typeface="+mj-lt"/>
              </a:rPr>
              <a:t>Hardware Security</a:t>
            </a:r>
            <a:endParaRPr lang="en-IE" sz="2400" dirty="0">
              <a:solidFill>
                <a:schemeClr val="accent1">
                  <a:lumMod val="75000"/>
                </a:schemeClr>
              </a:solidFill>
              <a:latin typeface="+mj-lt"/>
            </a:endParaRPr>
          </a:p>
        </p:txBody>
      </p:sp>
      <p:sp>
        <p:nvSpPr>
          <p:cNvPr id="9" name="Rectangle: Rounded Corners 8">
            <a:extLst>
              <a:ext uri="{FF2B5EF4-FFF2-40B4-BE49-F238E27FC236}">
                <a16:creationId xmlns:a16="http://schemas.microsoft.com/office/drawing/2014/main" id="{39C30633-C407-220E-1195-3B448389F9EC}"/>
              </a:ext>
            </a:extLst>
          </p:cNvPr>
          <p:cNvSpPr/>
          <p:nvPr/>
        </p:nvSpPr>
        <p:spPr>
          <a:xfrm>
            <a:off x="3150544" y="773673"/>
            <a:ext cx="5851216" cy="1085607"/>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1" name="Rectangle: Rounded Corners 10">
            <a:extLst>
              <a:ext uri="{FF2B5EF4-FFF2-40B4-BE49-F238E27FC236}">
                <a16:creationId xmlns:a16="http://schemas.microsoft.com/office/drawing/2014/main" id="{85DAD747-8526-DA40-24C0-9E18C23CDB2F}"/>
              </a:ext>
            </a:extLst>
          </p:cNvPr>
          <p:cNvSpPr/>
          <p:nvPr/>
        </p:nvSpPr>
        <p:spPr>
          <a:xfrm>
            <a:off x="2771461" y="1979898"/>
            <a:ext cx="6649075" cy="437764"/>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2" name="TextBox 11">
            <a:extLst>
              <a:ext uri="{FF2B5EF4-FFF2-40B4-BE49-F238E27FC236}">
                <a16:creationId xmlns:a16="http://schemas.microsoft.com/office/drawing/2014/main" id="{4F6E166C-5CAC-1516-CFC2-06BFDC8D5C4D}"/>
              </a:ext>
            </a:extLst>
          </p:cNvPr>
          <p:cNvSpPr txBox="1"/>
          <p:nvPr/>
        </p:nvSpPr>
        <p:spPr>
          <a:xfrm>
            <a:off x="3150544" y="860981"/>
            <a:ext cx="5973135" cy="923330"/>
          </a:xfrm>
          <a:prstGeom prst="rect">
            <a:avLst/>
          </a:prstGeom>
          <a:noFill/>
        </p:spPr>
        <p:txBody>
          <a:bodyPr wrap="square" rtlCol="0">
            <a:spAutoFit/>
          </a:bodyPr>
          <a:lstStyle/>
          <a:p>
            <a:r>
              <a:rPr lang="en-IE" sz="1800" dirty="0">
                <a:effectLst/>
                <a:latin typeface="Calibri" panose="020F0502020204030204" pitchFamily="34" charset="0"/>
                <a:ea typeface="Calibri" panose="020F0502020204030204" pitchFamily="34" charset="0"/>
                <a:cs typeface="Times New Roman" panose="02020603050405020304" pitchFamily="18" charset="0"/>
              </a:rPr>
              <a:t>The term hardware security refers to the protection of physical systems from harm. Although the term software security is more known hardware security is just as important. </a:t>
            </a:r>
            <a:endParaRPr lang="en-IE" dirty="0"/>
          </a:p>
        </p:txBody>
      </p:sp>
      <p:pic>
        <p:nvPicPr>
          <p:cNvPr id="8" name="Picture 7" descr="Icon&#10;&#10;Description automatically generated">
            <a:extLst>
              <a:ext uri="{FF2B5EF4-FFF2-40B4-BE49-F238E27FC236}">
                <a16:creationId xmlns:a16="http://schemas.microsoft.com/office/drawing/2014/main" id="{7F2C7959-B5E2-C740-6E8B-F5974DD8C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7891" y="302599"/>
            <a:ext cx="2733040" cy="2733040"/>
          </a:xfrm>
          <a:prstGeom prst="rect">
            <a:avLst/>
          </a:prstGeom>
        </p:spPr>
      </p:pic>
      <p:sp>
        <p:nvSpPr>
          <p:cNvPr id="13" name="TextBox 12">
            <a:extLst>
              <a:ext uri="{FF2B5EF4-FFF2-40B4-BE49-F238E27FC236}">
                <a16:creationId xmlns:a16="http://schemas.microsoft.com/office/drawing/2014/main" id="{51B6FBD7-5813-4CF8-E1FC-56C356CF0595}"/>
              </a:ext>
            </a:extLst>
          </p:cNvPr>
          <p:cNvSpPr txBox="1"/>
          <p:nvPr/>
        </p:nvSpPr>
        <p:spPr>
          <a:xfrm>
            <a:off x="2901326" y="1999800"/>
            <a:ext cx="6649074" cy="369332"/>
          </a:xfrm>
          <a:prstGeom prst="rect">
            <a:avLst/>
          </a:prstGeom>
          <a:noFill/>
        </p:spPr>
        <p:txBody>
          <a:bodyPr wrap="square" rtlCol="0">
            <a:spAutoFit/>
          </a:bodyPr>
          <a:lstStyle/>
          <a:p>
            <a:r>
              <a:rPr lang="en-IE" sz="1800" dirty="0">
                <a:effectLst/>
                <a:latin typeface="Calibri" panose="020F0502020204030204" pitchFamily="34" charset="0"/>
                <a:ea typeface="Calibri" panose="020F0502020204030204" pitchFamily="34" charset="0"/>
                <a:cs typeface="Times New Roman" panose="02020603050405020304" pitchFamily="18" charset="0"/>
              </a:rPr>
              <a:t>Here are a few examples on how hardware security can be enforced.</a:t>
            </a:r>
          </a:p>
        </p:txBody>
      </p:sp>
      <p:pic>
        <p:nvPicPr>
          <p:cNvPr id="14" name="Picture 13" descr="Icon&#10;&#10;Description automatically generated">
            <a:extLst>
              <a:ext uri="{FF2B5EF4-FFF2-40B4-BE49-F238E27FC236}">
                <a16:creationId xmlns:a16="http://schemas.microsoft.com/office/drawing/2014/main" id="{377F5CE9-2F28-C178-FB8E-B9FCD3DF1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26718" y="302599"/>
            <a:ext cx="2733040" cy="2733040"/>
          </a:xfrm>
          <a:prstGeom prst="rect">
            <a:avLst/>
          </a:prstGeom>
        </p:spPr>
      </p:pic>
      <p:sp>
        <p:nvSpPr>
          <p:cNvPr id="15" name="TextBox 14">
            <a:extLst>
              <a:ext uri="{FF2B5EF4-FFF2-40B4-BE49-F238E27FC236}">
                <a16:creationId xmlns:a16="http://schemas.microsoft.com/office/drawing/2014/main" id="{312C3883-73F1-B9B1-B3C7-10E3C8A96FF6}"/>
              </a:ext>
            </a:extLst>
          </p:cNvPr>
          <p:cNvSpPr txBox="1"/>
          <p:nvPr/>
        </p:nvSpPr>
        <p:spPr>
          <a:xfrm>
            <a:off x="10141018" y="3481512"/>
            <a:ext cx="1809913" cy="2978764"/>
          </a:xfrm>
          <a:prstGeom prst="rect">
            <a:avLst/>
          </a:prstGeom>
          <a:noFill/>
        </p:spPr>
        <p:txBody>
          <a:bodyPr wrap="square" rtlCol="0">
            <a:spAutoFit/>
          </a:bodyPr>
          <a:lstStyle/>
          <a:p>
            <a:pPr>
              <a:lnSpc>
                <a:spcPct val="107000"/>
              </a:lnSpc>
              <a:spcAft>
                <a:spcPts val="800"/>
              </a:spcAft>
            </a:pPr>
            <a:r>
              <a:rPr lang="en-IE" sz="1600" dirty="0">
                <a:effectLst/>
                <a:latin typeface="Calibri" panose="020F0502020204030204" pitchFamily="34" charset="0"/>
                <a:ea typeface="Calibri" panose="020F0502020204030204" pitchFamily="34" charset="0"/>
                <a:cs typeface="Times New Roman" panose="02020603050405020304" pitchFamily="18" charset="0"/>
              </a:rPr>
              <a:t>Placing CCTV cameras in a secure area e.g. servers room. Placing a CCTV camera looking at the door will allow administration to view a potential breach of the room before it happens.</a:t>
            </a:r>
          </a:p>
        </p:txBody>
      </p:sp>
      <p:sp>
        <p:nvSpPr>
          <p:cNvPr id="16" name="Rectangle: Rounded Corners 15">
            <a:extLst>
              <a:ext uri="{FF2B5EF4-FFF2-40B4-BE49-F238E27FC236}">
                <a16:creationId xmlns:a16="http://schemas.microsoft.com/office/drawing/2014/main" id="{3ACB6224-F797-9438-5C6E-35C2CBC08E99}"/>
              </a:ext>
            </a:extLst>
          </p:cNvPr>
          <p:cNvSpPr/>
          <p:nvPr/>
        </p:nvSpPr>
        <p:spPr>
          <a:xfrm>
            <a:off x="359532" y="3428999"/>
            <a:ext cx="2090697" cy="3293209"/>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7" name="TextBox 16">
            <a:extLst>
              <a:ext uri="{FF2B5EF4-FFF2-40B4-BE49-F238E27FC236}">
                <a16:creationId xmlns:a16="http://schemas.microsoft.com/office/drawing/2014/main" id="{49C08429-C082-BB64-7A50-EDF6800B9887}"/>
              </a:ext>
            </a:extLst>
          </p:cNvPr>
          <p:cNvSpPr txBox="1"/>
          <p:nvPr/>
        </p:nvSpPr>
        <p:spPr>
          <a:xfrm>
            <a:off x="6905093" y="3481512"/>
            <a:ext cx="1998254" cy="2554545"/>
          </a:xfrm>
          <a:prstGeom prst="rect">
            <a:avLst/>
          </a:prstGeom>
          <a:noFill/>
        </p:spPr>
        <p:txBody>
          <a:bodyPr wrap="square" rtlCol="0">
            <a:spAutoFit/>
          </a:bodyPr>
          <a:lstStyle/>
          <a:p>
            <a:r>
              <a:rPr lang="en-IE" sz="1600" dirty="0">
                <a:effectLst/>
                <a:latin typeface="Calibri" panose="020F0502020204030204" pitchFamily="34" charset="0"/>
                <a:ea typeface="Calibri" panose="020F0502020204030204" pitchFamily="34" charset="0"/>
                <a:cs typeface="Times New Roman" panose="02020603050405020304" pitchFamily="18" charset="0"/>
              </a:rPr>
              <a:t>Having a scanning system for identity verification to enter secure locations. Keeping a log of any previous scans will allow administrators to trace any security threats that may have happened. </a:t>
            </a:r>
            <a:endParaRPr lang="en-IE" sz="1600" dirty="0"/>
          </a:p>
        </p:txBody>
      </p:sp>
      <p:sp>
        <p:nvSpPr>
          <p:cNvPr id="18" name="TextBox 17">
            <a:extLst>
              <a:ext uri="{FF2B5EF4-FFF2-40B4-BE49-F238E27FC236}">
                <a16:creationId xmlns:a16="http://schemas.microsoft.com/office/drawing/2014/main" id="{BC524F01-7A0A-5CFB-FC8F-0D5C34F061A0}"/>
              </a:ext>
            </a:extLst>
          </p:cNvPr>
          <p:cNvSpPr txBox="1"/>
          <p:nvPr/>
        </p:nvSpPr>
        <p:spPr>
          <a:xfrm>
            <a:off x="3797367" y="3429000"/>
            <a:ext cx="1737361" cy="2800767"/>
          </a:xfrm>
          <a:prstGeom prst="rect">
            <a:avLst/>
          </a:prstGeom>
          <a:noFill/>
        </p:spPr>
        <p:txBody>
          <a:bodyPr wrap="square" rtlCol="0">
            <a:spAutoFit/>
          </a:bodyPr>
          <a:lstStyle/>
          <a:p>
            <a:r>
              <a:rPr lang="en-IE" sz="1600" dirty="0">
                <a:effectLst/>
                <a:latin typeface="Calibri" panose="020F0502020204030204" pitchFamily="34" charset="0"/>
                <a:ea typeface="Calibri" panose="020F0502020204030204" pitchFamily="34" charset="0"/>
                <a:cs typeface="Times New Roman" panose="02020603050405020304" pitchFamily="18" charset="0"/>
              </a:rPr>
              <a:t>Investigate vendors and suppliers before purchasing any products. The production of faulty hardware components can expose vulnerable devices to outside threats.</a:t>
            </a:r>
            <a:endParaRPr lang="en-IE" sz="1600" dirty="0"/>
          </a:p>
        </p:txBody>
      </p:sp>
      <p:sp>
        <p:nvSpPr>
          <p:cNvPr id="19" name="TextBox 18">
            <a:extLst>
              <a:ext uri="{FF2B5EF4-FFF2-40B4-BE49-F238E27FC236}">
                <a16:creationId xmlns:a16="http://schemas.microsoft.com/office/drawing/2014/main" id="{B84A2508-2011-C087-3C5F-11EA5FE35B75}"/>
              </a:ext>
            </a:extLst>
          </p:cNvPr>
          <p:cNvSpPr txBox="1"/>
          <p:nvPr/>
        </p:nvSpPr>
        <p:spPr>
          <a:xfrm>
            <a:off x="472274" y="3429000"/>
            <a:ext cx="1954370" cy="3293209"/>
          </a:xfrm>
          <a:prstGeom prst="rect">
            <a:avLst/>
          </a:prstGeom>
          <a:noFill/>
        </p:spPr>
        <p:txBody>
          <a:bodyPr wrap="square" rtlCol="0">
            <a:spAutoFit/>
          </a:bodyPr>
          <a:lstStyle/>
          <a:p>
            <a:r>
              <a:rPr lang="en-IE" sz="1600" dirty="0">
                <a:effectLst/>
                <a:latin typeface="Calibri" panose="020F0502020204030204" pitchFamily="34" charset="0"/>
                <a:ea typeface="Calibri" panose="020F0502020204030204" pitchFamily="34" charset="0"/>
                <a:cs typeface="Times New Roman" panose="02020603050405020304" pitchFamily="18" charset="0"/>
              </a:rPr>
              <a:t>Encrypt devices with any sensitive material on them. Encryption offers multiple layers of security, even if attackers get their hands on encrypted hardware, they won't be able to gain access to it without having the credentials</a:t>
            </a:r>
            <a:endParaRPr lang="en-IE" sz="1600" dirty="0"/>
          </a:p>
        </p:txBody>
      </p:sp>
    </p:spTree>
    <p:extLst>
      <p:ext uri="{BB962C8B-B14F-4D97-AF65-F5344CB8AC3E}">
        <p14:creationId xmlns:p14="http://schemas.microsoft.com/office/powerpoint/2010/main" val="1237066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2B66EC-9105-A80F-361F-368E76265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3040"/>
            <a:ext cx="6187440" cy="4124960"/>
          </a:xfrm>
          <a:prstGeom prst="rect">
            <a:avLst/>
          </a:prstGeom>
        </p:spPr>
      </p:pic>
      <p:sp>
        <p:nvSpPr>
          <p:cNvPr id="4" name="TextBox 3">
            <a:extLst>
              <a:ext uri="{FF2B5EF4-FFF2-40B4-BE49-F238E27FC236}">
                <a16:creationId xmlns:a16="http://schemas.microsoft.com/office/drawing/2014/main" id="{A6CEC46E-F5DB-935F-0429-7EC26975C98C}"/>
              </a:ext>
            </a:extLst>
          </p:cNvPr>
          <p:cNvSpPr txBox="1"/>
          <p:nvPr/>
        </p:nvSpPr>
        <p:spPr>
          <a:xfrm>
            <a:off x="4855188" y="302599"/>
            <a:ext cx="2481623" cy="461665"/>
          </a:xfrm>
          <a:prstGeom prst="rect">
            <a:avLst/>
          </a:prstGeom>
          <a:noFill/>
        </p:spPr>
        <p:txBody>
          <a:bodyPr wrap="square" rtlCol="0">
            <a:spAutoFit/>
          </a:bodyPr>
          <a:lstStyle/>
          <a:p>
            <a:r>
              <a:rPr lang="en-GB" sz="2400">
                <a:solidFill>
                  <a:schemeClr val="accent1">
                    <a:lumMod val="75000"/>
                  </a:schemeClr>
                </a:solidFill>
                <a:latin typeface="+mj-lt"/>
              </a:rPr>
              <a:t>Software Security</a:t>
            </a:r>
            <a:endParaRPr lang="en-IE" sz="2400" dirty="0">
              <a:solidFill>
                <a:schemeClr val="accent1">
                  <a:lumMod val="75000"/>
                </a:schemeClr>
              </a:solidFill>
              <a:latin typeface="+mj-lt"/>
            </a:endParaRPr>
          </a:p>
        </p:txBody>
      </p:sp>
      <p:sp>
        <p:nvSpPr>
          <p:cNvPr id="5" name="Rectangle: Rounded Corners 4">
            <a:extLst>
              <a:ext uri="{FF2B5EF4-FFF2-40B4-BE49-F238E27FC236}">
                <a16:creationId xmlns:a16="http://schemas.microsoft.com/office/drawing/2014/main" id="{38803635-D257-47B4-98D0-548BC83B3E5C}"/>
              </a:ext>
            </a:extLst>
          </p:cNvPr>
          <p:cNvSpPr/>
          <p:nvPr/>
        </p:nvSpPr>
        <p:spPr>
          <a:xfrm>
            <a:off x="2753596" y="1005517"/>
            <a:ext cx="6684808" cy="1323992"/>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6" name="TextBox 5">
            <a:extLst>
              <a:ext uri="{FF2B5EF4-FFF2-40B4-BE49-F238E27FC236}">
                <a16:creationId xmlns:a16="http://schemas.microsoft.com/office/drawing/2014/main" id="{159ADB85-307A-F9D8-3714-ADA2E6D4460F}"/>
              </a:ext>
            </a:extLst>
          </p:cNvPr>
          <p:cNvSpPr txBox="1"/>
          <p:nvPr/>
        </p:nvSpPr>
        <p:spPr>
          <a:xfrm>
            <a:off x="3093720" y="1005517"/>
            <a:ext cx="6187440" cy="1264642"/>
          </a:xfrm>
          <a:prstGeom prst="rect">
            <a:avLst/>
          </a:prstGeom>
          <a:noFill/>
        </p:spPr>
        <p:txBody>
          <a:bodyPr wrap="square" rtlCol="0">
            <a:spAutoFit/>
          </a:bodyPr>
          <a:lstStyle/>
          <a:p>
            <a:pPr>
              <a:lnSpc>
                <a:spcPct val="107000"/>
              </a:lnSpc>
              <a:spcAft>
                <a:spcPts val="800"/>
              </a:spcAft>
            </a:pPr>
            <a:r>
              <a:rPr lang="en-IE" sz="1800" dirty="0">
                <a:effectLst/>
                <a:latin typeface="Calibri" panose="020F0502020204030204" pitchFamily="34" charset="0"/>
                <a:ea typeface="Calibri" panose="020F0502020204030204" pitchFamily="34" charset="0"/>
                <a:cs typeface="Calibri" panose="020F0502020204030204" pitchFamily="34" charset="0"/>
              </a:rPr>
              <a:t>Software security is the protection of software applications and digital experiences from unauthorised access. Software security ensures that the data is always protected. It also helps protect against vulnerabilities like malware and ransomware attacks.</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45A20DD5-3CDE-47CD-D305-B5D85F76BF6B}"/>
              </a:ext>
            </a:extLst>
          </p:cNvPr>
          <p:cNvGraphicFramePr>
            <a:graphicFrameLocks noGrp="1"/>
          </p:cNvGraphicFramePr>
          <p:nvPr/>
        </p:nvGraphicFramePr>
        <p:xfrm>
          <a:off x="6873240" y="2733040"/>
          <a:ext cx="4815840" cy="3492500"/>
        </p:xfrm>
        <a:graphic>
          <a:graphicData uri="http://schemas.openxmlformats.org/drawingml/2006/table">
            <a:tbl>
              <a:tblPr firstRow="1" bandRow="1">
                <a:tableStyleId>{5A111915-BE36-4E01-A7E5-04B1672EAD32}</a:tableStyleId>
              </a:tblPr>
              <a:tblGrid>
                <a:gridCol w="2392680">
                  <a:extLst>
                    <a:ext uri="{9D8B030D-6E8A-4147-A177-3AD203B41FA5}">
                      <a16:colId xmlns:a16="http://schemas.microsoft.com/office/drawing/2014/main" val="3774106527"/>
                    </a:ext>
                  </a:extLst>
                </a:gridCol>
                <a:gridCol w="2423160">
                  <a:extLst>
                    <a:ext uri="{9D8B030D-6E8A-4147-A177-3AD203B41FA5}">
                      <a16:colId xmlns:a16="http://schemas.microsoft.com/office/drawing/2014/main" val="4074969650"/>
                    </a:ext>
                  </a:extLst>
                </a:gridCol>
              </a:tblGrid>
              <a:tr h="802640">
                <a:tc>
                  <a:txBody>
                    <a:bodyPr/>
                    <a:lstStyle/>
                    <a:p>
                      <a:pPr algn="ctr"/>
                      <a:r>
                        <a:rPr lang="en-GB" sz="1800" dirty="0"/>
                        <a:t>Pros</a:t>
                      </a:r>
                      <a:endParaRPr lang="en-IE" sz="1800" dirty="0"/>
                    </a:p>
                  </a:txBody>
                  <a:tcPr>
                    <a:solidFill>
                      <a:srgbClr val="5B9BD5"/>
                    </a:solidFill>
                  </a:tcPr>
                </a:tc>
                <a:tc>
                  <a:txBody>
                    <a:bodyPr/>
                    <a:lstStyle/>
                    <a:p>
                      <a:pPr algn="ctr"/>
                      <a:r>
                        <a:rPr lang="en-GB" dirty="0"/>
                        <a:t>Cons</a:t>
                      </a:r>
                      <a:endParaRPr lang="en-IE" dirty="0"/>
                    </a:p>
                  </a:txBody>
                  <a:tcPr/>
                </a:tc>
                <a:extLst>
                  <a:ext uri="{0D108BD9-81ED-4DB2-BD59-A6C34878D82A}">
                    <a16:rowId xmlns:a16="http://schemas.microsoft.com/office/drawing/2014/main" val="553991231"/>
                  </a:ext>
                </a:extLst>
              </a:tr>
              <a:tr h="789940">
                <a:tc>
                  <a:txBody>
                    <a:bodyPr/>
                    <a:lstStyle/>
                    <a:p>
                      <a:pPr>
                        <a:lnSpc>
                          <a:spcPct val="107000"/>
                        </a:lnSpc>
                        <a:spcAft>
                          <a:spcPts val="800"/>
                        </a:spcAft>
                      </a:pPr>
                      <a:r>
                        <a:rPr lang="en-IE" sz="1600" dirty="0">
                          <a:effectLst/>
                        </a:rPr>
                        <a:t>It Protects against hackers.</a:t>
                      </a:r>
                      <a:endParaRPr lang="en-IE"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E" sz="1600" dirty="0">
                          <a:effectLst/>
                        </a:rPr>
                        <a:t>It can be expensive.</a:t>
                      </a:r>
                      <a:endParaRPr lang="en-IE"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8497156"/>
                  </a:ext>
                </a:extLst>
              </a:tr>
              <a:tr h="1109980">
                <a:tc>
                  <a:txBody>
                    <a:bodyPr/>
                    <a:lstStyle/>
                    <a:p>
                      <a:r>
                        <a:rPr lang="en-IE" sz="1600" kern="1200" dirty="0">
                          <a:solidFill>
                            <a:schemeClr val="tx1"/>
                          </a:solidFill>
                          <a:effectLst/>
                        </a:rPr>
                        <a:t>Software security protects against malware and ransomware attacks.</a:t>
                      </a:r>
                      <a:endParaRPr lang="en-IE" sz="1600" dirty="0"/>
                    </a:p>
                  </a:txBody>
                  <a:tcPr/>
                </a:tc>
                <a:tc>
                  <a:txBody>
                    <a:bodyPr/>
                    <a:lstStyle/>
                    <a:p>
                      <a:pPr algn="l">
                        <a:lnSpc>
                          <a:spcPct val="107000"/>
                        </a:lnSpc>
                        <a:spcAft>
                          <a:spcPts val="800"/>
                        </a:spcAft>
                      </a:pPr>
                      <a:r>
                        <a:rPr lang="en-IE" sz="1600" dirty="0">
                          <a:effectLst/>
                        </a:rPr>
                        <a:t>Software security campaigns can be time consuming</a:t>
                      </a:r>
                      <a:endParaRPr lang="en-I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6144880"/>
                  </a:ext>
                </a:extLst>
              </a:tr>
              <a:tr h="789940">
                <a:tc>
                  <a:txBody>
                    <a:bodyPr/>
                    <a:lstStyle/>
                    <a:p>
                      <a:r>
                        <a:rPr lang="en-IE" sz="1600" kern="1200" dirty="0">
                          <a:solidFill>
                            <a:schemeClr val="tx1"/>
                          </a:solidFill>
                          <a:effectLst/>
                        </a:rPr>
                        <a:t>Its protects sensitive data</a:t>
                      </a:r>
                      <a:endParaRPr lang="en-IE" sz="1600" dirty="0"/>
                    </a:p>
                  </a:txBody>
                  <a:tcPr/>
                </a:tc>
                <a:tc>
                  <a:txBody>
                    <a:bodyPr/>
                    <a:lstStyle/>
                    <a:p>
                      <a:pPr>
                        <a:lnSpc>
                          <a:spcPct val="107000"/>
                        </a:lnSpc>
                        <a:spcAft>
                          <a:spcPts val="800"/>
                        </a:spcAft>
                      </a:pPr>
                      <a:r>
                        <a:rPr lang="en-IE" sz="1600" dirty="0">
                          <a:effectLst/>
                        </a:rPr>
                        <a:t>It requires ongoing maintenance</a:t>
                      </a:r>
                      <a:endParaRPr lang="en-I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6654141"/>
                  </a:ext>
                </a:extLst>
              </a:tr>
            </a:tbl>
          </a:graphicData>
        </a:graphic>
      </p:graphicFrame>
      <p:cxnSp>
        <p:nvCxnSpPr>
          <p:cNvPr id="13" name="Straight Connector 12">
            <a:extLst>
              <a:ext uri="{FF2B5EF4-FFF2-40B4-BE49-F238E27FC236}">
                <a16:creationId xmlns:a16="http://schemas.microsoft.com/office/drawing/2014/main" id="{A846D71B-2970-C509-78FB-27D96A40ED9A}"/>
              </a:ext>
            </a:extLst>
          </p:cNvPr>
          <p:cNvCxnSpPr>
            <a:cxnSpLocks/>
          </p:cNvCxnSpPr>
          <p:nvPr/>
        </p:nvCxnSpPr>
        <p:spPr>
          <a:xfrm>
            <a:off x="9265920" y="2733040"/>
            <a:ext cx="0" cy="3492500"/>
          </a:xfrm>
          <a:prstGeom prst="line">
            <a:avLst/>
          </a:prstGeom>
          <a:ln w="76200">
            <a:solidFill>
              <a:srgbClr val="5B9BD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3554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9E49A65-A6A0-B397-D97A-180AB7176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826" y="3085723"/>
            <a:ext cx="8622348" cy="3772277"/>
          </a:xfrm>
          <a:prstGeom prst="rect">
            <a:avLst/>
          </a:prstGeom>
        </p:spPr>
      </p:pic>
      <p:sp>
        <p:nvSpPr>
          <p:cNvPr id="9" name="Rectangle: Rounded Corners 8">
            <a:extLst>
              <a:ext uri="{FF2B5EF4-FFF2-40B4-BE49-F238E27FC236}">
                <a16:creationId xmlns:a16="http://schemas.microsoft.com/office/drawing/2014/main" id="{575DE196-1A52-FA34-21EF-56F714FCBD16}"/>
              </a:ext>
            </a:extLst>
          </p:cNvPr>
          <p:cNvSpPr/>
          <p:nvPr/>
        </p:nvSpPr>
        <p:spPr>
          <a:xfrm>
            <a:off x="556260" y="968688"/>
            <a:ext cx="4902200" cy="2103120"/>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3" name="TextBox 2">
            <a:extLst>
              <a:ext uri="{FF2B5EF4-FFF2-40B4-BE49-F238E27FC236}">
                <a16:creationId xmlns:a16="http://schemas.microsoft.com/office/drawing/2014/main" id="{D9EC5EFF-7527-F1E7-6AB5-10269F0A8935}"/>
              </a:ext>
            </a:extLst>
          </p:cNvPr>
          <p:cNvSpPr txBox="1"/>
          <p:nvPr/>
        </p:nvSpPr>
        <p:spPr>
          <a:xfrm>
            <a:off x="5400040" y="347985"/>
            <a:ext cx="1391920" cy="461665"/>
          </a:xfrm>
          <a:prstGeom prst="rect">
            <a:avLst/>
          </a:prstGeom>
          <a:noFill/>
        </p:spPr>
        <p:txBody>
          <a:bodyPr wrap="square">
            <a:spAutoFit/>
          </a:bodyPr>
          <a:lstStyle/>
          <a:p>
            <a:r>
              <a:rPr lang="en-GB" sz="2400" dirty="0">
                <a:solidFill>
                  <a:schemeClr val="accent1">
                    <a:lumMod val="75000"/>
                  </a:schemeClr>
                </a:solidFill>
                <a:latin typeface="+mj-lt"/>
              </a:rPr>
              <a:t>Firewalls</a:t>
            </a:r>
            <a:endParaRPr lang="en-IE" sz="2400" dirty="0">
              <a:solidFill>
                <a:schemeClr val="accent1">
                  <a:lumMod val="75000"/>
                </a:schemeClr>
              </a:solidFill>
              <a:latin typeface="+mj-lt"/>
            </a:endParaRPr>
          </a:p>
        </p:txBody>
      </p:sp>
      <p:sp>
        <p:nvSpPr>
          <p:cNvPr id="8" name="TextBox 7">
            <a:extLst>
              <a:ext uri="{FF2B5EF4-FFF2-40B4-BE49-F238E27FC236}">
                <a16:creationId xmlns:a16="http://schemas.microsoft.com/office/drawing/2014/main" id="{2AFA1452-6065-9A41-D9CF-C5F09ECDCD5B}"/>
              </a:ext>
            </a:extLst>
          </p:cNvPr>
          <p:cNvSpPr txBox="1"/>
          <p:nvPr/>
        </p:nvSpPr>
        <p:spPr>
          <a:xfrm>
            <a:off x="701040" y="1143085"/>
            <a:ext cx="4612640" cy="1754326"/>
          </a:xfrm>
          <a:prstGeom prst="rect">
            <a:avLst/>
          </a:prstGeom>
          <a:noFill/>
        </p:spPr>
        <p:txBody>
          <a:bodyPr wrap="square" rtlCol="0">
            <a:spAutoFit/>
          </a:bodyPr>
          <a:lstStyle/>
          <a:p>
            <a:pPr algn="ctr"/>
            <a:r>
              <a:rPr lang="en-GB" dirty="0"/>
              <a:t>Firewalls are another great piece of security for networks. Using a firewall will protect your network from any unwanted viruses and hackers. The firewall monitors all incoming and outgoing network traffic and will permit or block packets based on a set of security rules. </a:t>
            </a:r>
            <a:endParaRPr lang="en-IE" dirty="0"/>
          </a:p>
        </p:txBody>
      </p:sp>
      <p:sp>
        <p:nvSpPr>
          <p:cNvPr id="10" name="Rectangle: Rounded Corners 9">
            <a:extLst>
              <a:ext uri="{FF2B5EF4-FFF2-40B4-BE49-F238E27FC236}">
                <a16:creationId xmlns:a16="http://schemas.microsoft.com/office/drawing/2014/main" id="{B9A76D2A-51D3-B809-1C89-2CC963EBC3EE}"/>
              </a:ext>
            </a:extLst>
          </p:cNvPr>
          <p:cNvSpPr/>
          <p:nvPr/>
        </p:nvSpPr>
        <p:spPr>
          <a:xfrm>
            <a:off x="6522720" y="982603"/>
            <a:ext cx="4902200" cy="2103120"/>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3" name="TextBox 12">
            <a:extLst>
              <a:ext uri="{FF2B5EF4-FFF2-40B4-BE49-F238E27FC236}">
                <a16:creationId xmlns:a16="http://schemas.microsoft.com/office/drawing/2014/main" id="{C16BE200-2E1E-4F24-8DA5-C22D55E21FAE}"/>
              </a:ext>
            </a:extLst>
          </p:cNvPr>
          <p:cNvSpPr txBox="1"/>
          <p:nvPr/>
        </p:nvSpPr>
        <p:spPr>
          <a:xfrm>
            <a:off x="6665754" y="1047440"/>
            <a:ext cx="4969986" cy="2031325"/>
          </a:xfrm>
          <a:prstGeom prst="rect">
            <a:avLst/>
          </a:prstGeom>
          <a:noFill/>
        </p:spPr>
        <p:txBody>
          <a:bodyPr wrap="square" rtlCol="0">
            <a:spAutoFit/>
          </a:bodyPr>
          <a:lstStyle/>
          <a:p>
            <a:r>
              <a:rPr lang="en-GB" b="0" i="0" dirty="0">
                <a:solidFill>
                  <a:srgbClr val="1D252C"/>
                </a:solidFill>
                <a:effectLst/>
                <a:latin typeface="Hoves"/>
              </a:rPr>
              <a:t>Firewalls can either be software or hardware, though it’s best to have both. A software firewall is a program installed on each computer and regulates traffic through port numbers and applications, while a physical firewall is a piece of equipment installed between your network and gateway.</a:t>
            </a:r>
            <a:endParaRPr lang="en-IE" dirty="0"/>
          </a:p>
        </p:txBody>
      </p:sp>
    </p:spTree>
    <p:extLst>
      <p:ext uri="{BB962C8B-B14F-4D97-AF65-F5344CB8AC3E}">
        <p14:creationId xmlns:p14="http://schemas.microsoft.com/office/powerpoint/2010/main" val="541836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pplication&#10;&#10;Description automatically generated with low confidence">
            <a:extLst>
              <a:ext uri="{FF2B5EF4-FFF2-40B4-BE49-F238E27FC236}">
                <a16:creationId xmlns:a16="http://schemas.microsoft.com/office/drawing/2014/main" id="{BBA0C265-1DAF-C2E7-796C-4750B31FB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150098"/>
            <a:ext cx="10905066" cy="4498341"/>
          </a:xfrm>
          <a:prstGeom prst="rect">
            <a:avLst/>
          </a:prstGeom>
          <a:ln>
            <a:noFill/>
          </a:ln>
        </p:spPr>
      </p:pic>
      <p:sp>
        <p:nvSpPr>
          <p:cNvPr id="10" name="TextBox 9">
            <a:extLst>
              <a:ext uri="{FF2B5EF4-FFF2-40B4-BE49-F238E27FC236}">
                <a16:creationId xmlns:a16="http://schemas.microsoft.com/office/drawing/2014/main" id="{EBCCBEA9-22BA-6E21-B6EA-1A1A827ADA3B}"/>
              </a:ext>
            </a:extLst>
          </p:cNvPr>
          <p:cNvSpPr txBox="1"/>
          <p:nvPr/>
        </p:nvSpPr>
        <p:spPr>
          <a:xfrm>
            <a:off x="3576097" y="244007"/>
            <a:ext cx="5039806" cy="461665"/>
          </a:xfrm>
          <a:prstGeom prst="rect">
            <a:avLst/>
          </a:prstGeom>
          <a:noFill/>
        </p:spPr>
        <p:txBody>
          <a:bodyPr wrap="square">
            <a:spAutoFit/>
          </a:bodyPr>
          <a:lstStyle/>
          <a:p>
            <a:r>
              <a:rPr lang="en-GB" sz="2400" dirty="0">
                <a:solidFill>
                  <a:schemeClr val="accent1">
                    <a:lumMod val="75000"/>
                  </a:schemeClr>
                </a:solidFill>
                <a:latin typeface="+mj-lt"/>
              </a:rPr>
              <a:t>Basic Layout of Physical Firewall Device</a:t>
            </a:r>
            <a:endParaRPr lang="en-IE" sz="2400" dirty="0">
              <a:solidFill>
                <a:schemeClr val="accent1">
                  <a:lumMod val="75000"/>
                </a:schemeClr>
              </a:solidFill>
              <a:latin typeface="+mj-lt"/>
            </a:endParaRPr>
          </a:p>
        </p:txBody>
      </p:sp>
      <p:sp>
        <p:nvSpPr>
          <p:cNvPr id="11" name="Arrow: Right 10">
            <a:extLst>
              <a:ext uri="{FF2B5EF4-FFF2-40B4-BE49-F238E27FC236}">
                <a16:creationId xmlns:a16="http://schemas.microsoft.com/office/drawing/2014/main" id="{C7D2F0D5-0AF8-4568-0002-D8BFE90160B2}"/>
              </a:ext>
            </a:extLst>
          </p:cNvPr>
          <p:cNvSpPr/>
          <p:nvPr/>
        </p:nvSpPr>
        <p:spPr>
          <a:xfrm rot="16200000">
            <a:off x="1477630" y="5299611"/>
            <a:ext cx="666130" cy="528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Arrow: Right 11">
            <a:extLst>
              <a:ext uri="{FF2B5EF4-FFF2-40B4-BE49-F238E27FC236}">
                <a16:creationId xmlns:a16="http://schemas.microsoft.com/office/drawing/2014/main" id="{51CF7E6D-8EE4-AE16-0B9F-982373FDDCC9}"/>
              </a:ext>
            </a:extLst>
          </p:cNvPr>
          <p:cNvSpPr/>
          <p:nvPr/>
        </p:nvSpPr>
        <p:spPr>
          <a:xfrm rot="16200000">
            <a:off x="4434190" y="5299611"/>
            <a:ext cx="666130" cy="528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4" name="Arrow: Right 13">
            <a:extLst>
              <a:ext uri="{FF2B5EF4-FFF2-40B4-BE49-F238E27FC236}">
                <a16:creationId xmlns:a16="http://schemas.microsoft.com/office/drawing/2014/main" id="{6C0D9F6D-CA1F-59DE-6E40-885D40390E63}"/>
              </a:ext>
            </a:extLst>
          </p:cNvPr>
          <p:cNvSpPr/>
          <p:nvPr/>
        </p:nvSpPr>
        <p:spPr>
          <a:xfrm rot="16200000">
            <a:off x="9401952" y="5299610"/>
            <a:ext cx="666130" cy="528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6" name="Rectangle: Rounded Corners 15">
            <a:extLst>
              <a:ext uri="{FF2B5EF4-FFF2-40B4-BE49-F238E27FC236}">
                <a16:creationId xmlns:a16="http://schemas.microsoft.com/office/drawing/2014/main" id="{0C3DA14A-2F13-5152-B6AF-B1CF485D95A9}"/>
              </a:ext>
            </a:extLst>
          </p:cNvPr>
          <p:cNvSpPr/>
          <p:nvPr/>
        </p:nvSpPr>
        <p:spPr>
          <a:xfrm>
            <a:off x="869513" y="5829461"/>
            <a:ext cx="1882363" cy="877248"/>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7" name="Rectangle: Rounded Corners 16">
            <a:extLst>
              <a:ext uri="{FF2B5EF4-FFF2-40B4-BE49-F238E27FC236}">
                <a16:creationId xmlns:a16="http://schemas.microsoft.com/office/drawing/2014/main" id="{EAFAD07F-35F2-280B-AD7C-0CAA5626F202}"/>
              </a:ext>
            </a:extLst>
          </p:cNvPr>
          <p:cNvSpPr/>
          <p:nvPr/>
        </p:nvSpPr>
        <p:spPr>
          <a:xfrm>
            <a:off x="3856271" y="5829461"/>
            <a:ext cx="1882363" cy="877248"/>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8" name="Rectangle: Rounded Corners 17">
            <a:extLst>
              <a:ext uri="{FF2B5EF4-FFF2-40B4-BE49-F238E27FC236}">
                <a16:creationId xmlns:a16="http://schemas.microsoft.com/office/drawing/2014/main" id="{64DA847C-A789-6E83-2809-F3BA85390628}"/>
              </a:ext>
            </a:extLst>
          </p:cNvPr>
          <p:cNvSpPr/>
          <p:nvPr/>
        </p:nvSpPr>
        <p:spPr>
          <a:xfrm>
            <a:off x="8804528" y="5829461"/>
            <a:ext cx="1882363" cy="877248"/>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21" name="TextBox 20">
            <a:extLst>
              <a:ext uri="{FF2B5EF4-FFF2-40B4-BE49-F238E27FC236}">
                <a16:creationId xmlns:a16="http://schemas.microsoft.com/office/drawing/2014/main" id="{7DC71547-94D7-A0BF-520A-FF552973A249}"/>
              </a:ext>
            </a:extLst>
          </p:cNvPr>
          <p:cNvSpPr txBox="1"/>
          <p:nvPr/>
        </p:nvSpPr>
        <p:spPr>
          <a:xfrm>
            <a:off x="4000432" y="5896835"/>
            <a:ext cx="1594039" cy="646331"/>
          </a:xfrm>
          <a:prstGeom prst="rect">
            <a:avLst/>
          </a:prstGeom>
          <a:noFill/>
        </p:spPr>
        <p:txBody>
          <a:bodyPr wrap="square" rtlCol="0">
            <a:spAutoFit/>
          </a:bodyPr>
          <a:lstStyle/>
          <a:p>
            <a:pPr algn="ctr"/>
            <a:r>
              <a:rPr lang="en-GB" dirty="0"/>
              <a:t>Connect modem here.</a:t>
            </a:r>
            <a:endParaRPr lang="en-IE" dirty="0"/>
          </a:p>
        </p:txBody>
      </p:sp>
      <p:sp>
        <p:nvSpPr>
          <p:cNvPr id="23" name="TextBox 22">
            <a:extLst>
              <a:ext uri="{FF2B5EF4-FFF2-40B4-BE49-F238E27FC236}">
                <a16:creationId xmlns:a16="http://schemas.microsoft.com/office/drawing/2014/main" id="{E9F799C6-83B0-68A1-8450-61737EA8619A}"/>
              </a:ext>
            </a:extLst>
          </p:cNvPr>
          <p:cNvSpPr txBox="1"/>
          <p:nvPr/>
        </p:nvSpPr>
        <p:spPr>
          <a:xfrm>
            <a:off x="8937997" y="5964149"/>
            <a:ext cx="1594039" cy="646331"/>
          </a:xfrm>
          <a:prstGeom prst="rect">
            <a:avLst/>
          </a:prstGeom>
          <a:noFill/>
        </p:spPr>
        <p:txBody>
          <a:bodyPr wrap="square" rtlCol="0">
            <a:spAutoFit/>
          </a:bodyPr>
          <a:lstStyle/>
          <a:p>
            <a:pPr algn="ctr"/>
            <a:r>
              <a:rPr lang="en-GB" dirty="0"/>
              <a:t>Connect switch here.</a:t>
            </a:r>
            <a:endParaRPr lang="en-IE" dirty="0"/>
          </a:p>
        </p:txBody>
      </p:sp>
      <p:sp>
        <p:nvSpPr>
          <p:cNvPr id="25" name="TextBox 24">
            <a:extLst>
              <a:ext uri="{FF2B5EF4-FFF2-40B4-BE49-F238E27FC236}">
                <a16:creationId xmlns:a16="http://schemas.microsoft.com/office/drawing/2014/main" id="{A9A03213-4257-9415-753F-2183214E3E2C}"/>
              </a:ext>
            </a:extLst>
          </p:cNvPr>
          <p:cNvSpPr txBox="1"/>
          <p:nvPr/>
        </p:nvSpPr>
        <p:spPr>
          <a:xfrm>
            <a:off x="1016000" y="5896835"/>
            <a:ext cx="1594039" cy="646331"/>
          </a:xfrm>
          <a:prstGeom prst="rect">
            <a:avLst/>
          </a:prstGeom>
          <a:noFill/>
        </p:spPr>
        <p:txBody>
          <a:bodyPr wrap="square" rtlCol="0">
            <a:spAutoFit/>
          </a:bodyPr>
          <a:lstStyle/>
          <a:p>
            <a:pPr algn="ctr"/>
            <a:r>
              <a:rPr lang="en-GB" dirty="0"/>
              <a:t>Power Cord goes in here.</a:t>
            </a:r>
            <a:endParaRPr lang="en-IE" dirty="0"/>
          </a:p>
        </p:txBody>
      </p:sp>
    </p:spTree>
    <p:extLst>
      <p:ext uri="{BB962C8B-B14F-4D97-AF65-F5344CB8AC3E}">
        <p14:creationId xmlns:p14="http://schemas.microsoft.com/office/powerpoint/2010/main" val="475854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4CE6728-F707-932A-09E2-810E8D9B1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688" y="683270"/>
            <a:ext cx="6817156" cy="3550602"/>
          </a:xfrm>
          <a:prstGeom prst="rect">
            <a:avLst/>
          </a:prstGeom>
        </p:spPr>
      </p:pic>
      <p:sp>
        <p:nvSpPr>
          <p:cNvPr id="4" name="TextBox 3">
            <a:extLst>
              <a:ext uri="{FF2B5EF4-FFF2-40B4-BE49-F238E27FC236}">
                <a16:creationId xmlns:a16="http://schemas.microsoft.com/office/drawing/2014/main" id="{8EB12924-ABAA-7405-118E-5D4B30E0431A}"/>
              </a:ext>
            </a:extLst>
          </p:cNvPr>
          <p:cNvSpPr txBox="1"/>
          <p:nvPr/>
        </p:nvSpPr>
        <p:spPr>
          <a:xfrm>
            <a:off x="5166248" y="221605"/>
            <a:ext cx="1859503" cy="461665"/>
          </a:xfrm>
          <a:prstGeom prst="rect">
            <a:avLst/>
          </a:prstGeom>
          <a:noFill/>
        </p:spPr>
        <p:txBody>
          <a:bodyPr wrap="square">
            <a:spAutoFit/>
          </a:bodyPr>
          <a:lstStyle/>
          <a:p>
            <a:r>
              <a:rPr lang="en-GB" sz="2400" dirty="0">
                <a:solidFill>
                  <a:schemeClr val="accent1">
                    <a:lumMod val="75000"/>
                  </a:schemeClr>
                </a:solidFill>
                <a:latin typeface="+mj-lt"/>
              </a:rPr>
              <a:t>Proxy Servers</a:t>
            </a:r>
            <a:endParaRPr lang="en-IE" sz="2400" dirty="0">
              <a:solidFill>
                <a:schemeClr val="accent1">
                  <a:lumMod val="75000"/>
                </a:schemeClr>
              </a:solidFill>
              <a:latin typeface="+mj-lt"/>
            </a:endParaRPr>
          </a:p>
        </p:txBody>
      </p:sp>
      <p:sp>
        <p:nvSpPr>
          <p:cNvPr id="5" name="Rectangle: Rounded Corners 4">
            <a:extLst>
              <a:ext uri="{FF2B5EF4-FFF2-40B4-BE49-F238E27FC236}">
                <a16:creationId xmlns:a16="http://schemas.microsoft.com/office/drawing/2014/main" id="{9AE9386B-81BD-C0E8-41ED-C6A8A19E451E}"/>
              </a:ext>
            </a:extLst>
          </p:cNvPr>
          <p:cNvSpPr/>
          <p:nvPr/>
        </p:nvSpPr>
        <p:spPr>
          <a:xfrm>
            <a:off x="264048" y="1059994"/>
            <a:ext cx="4902200" cy="1754326"/>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6" name="TextBox 5">
            <a:extLst>
              <a:ext uri="{FF2B5EF4-FFF2-40B4-BE49-F238E27FC236}">
                <a16:creationId xmlns:a16="http://schemas.microsoft.com/office/drawing/2014/main" id="{12F40B9C-904E-F578-8127-CF8DB47F3768}"/>
              </a:ext>
            </a:extLst>
          </p:cNvPr>
          <p:cNvSpPr txBox="1"/>
          <p:nvPr/>
        </p:nvSpPr>
        <p:spPr>
          <a:xfrm>
            <a:off x="264048" y="1198880"/>
            <a:ext cx="4902200" cy="1754326"/>
          </a:xfrm>
          <a:prstGeom prst="rect">
            <a:avLst/>
          </a:prstGeom>
          <a:noFill/>
        </p:spPr>
        <p:txBody>
          <a:bodyPr wrap="square" rtlCol="0">
            <a:spAutoFit/>
          </a:bodyPr>
          <a:lstStyle/>
          <a:p>
            <a:r>
              <a:rPr lang="en-IE" sz="1800" dirty="0">
                <a:effectLst/>
                <a:latin typeface="Calibri" panose="020F0502020204030204" pitchFamily="34" charset="0"/>
                <a:ea typeface="Calibri" panose="020F0502020204030204" pitchFamily="34" charset="0"/>
                <a:cs typeface="Calibri" panose="020F0502020204030204" pitchFamily="34" charset="0"/>
              </a:rPr>
              <a:t>Proxy servers are often combined with firewalls. A proxy server is used to retrieve data from an Internet source, such as a webpage, on behalf of a user. They serve as extra data security barrier that protects users from dangerous online behaviour.</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E" dirty="0"/>
          </a:p>
        </p:txBody>
      </p:sp>
      <p:sp>
        <p:nvSpPr>
          <p:cNvPr id="7" name="TextBox 6">
            <a:extLst>
              <a:ext uri="{FF2B5EF4-FFF2-40B4-BE49-F238E27FC236}">
                <a16:creationId xmlns:a16="http://schemas.microsoft.com/office/drawing/2014/main" id="{AD3C56C4-ECE7-6E9F-A241-47833197EFEF}"/>
              </a:ext>
            </a:extLst>
          </p:cNvPr>
          <p:cNvSpPr txBox="1"/>
          <p:nvPr/>
        </p:nvSpPr>
        <p:spPr>
          <a:xfrm>
            <a:off x="812800" y="4074160"/>
            <a:ext cx="7538720" cy="2352695"/>
          </a:xfrm>
          <a:prstGeom prst="rect">
            <a:avLst/>
          </a:prstGeom>
          <a:noFill/>
        </p:spPr>
        <p:txBody>
          <a:bodyPr wrap="square" rtlCol="0">
            <a:spAutoFit/>
          </a:bodyPr>
          <a:lstStyle/>
          <a:p>
            <a:pPr>
              <a:lnSpc>
                <a:spcPct val="107000"/>
              </a:lnSpc>
              <a:spcAft>
                <a:spcPts val="800"/>
              </a:spcAft>
            </a:pPr>
            <a:r>
              <a:rPr lang="en-IE" sz="1800" dirty="0">
                <a:effectLst/>
                <a:latin typeface="Calibri" panose="020F0502020204030204" pitchFamily="34" charset="0"/>
                <a:ea typeface="Calibri" panose="020F0502020204030204" pitchFamily="34" charset="0"/>
                <a:cs typeface="Calibri" panose="020F0502020204030204" pitchFamily="34" charset="0"/>
              </a:rPr>
              <a:t>A standard proxy server configuration works as follows:</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E" sz="1800" dirty="0">
                <a:effectLst/>
                <a:latin typeface="Calibri" panose="020F0502020204030204" pitchFamily="34" charset="0"/>
                <a:ea typeface="Calibri" panose="020F0502020204030204" pitchFamily="34" charset="0"/>
                <a:cs typeface="Calibri" panose="020F0502020204030204" pitchFamily="34" charset="0"/>
              </a:rPr>
              <a:t>A user enters a website's URL into their browser.</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E" sz="1800" dirty="0">
                <a:effectLst/>
                <a:latin typeface="Calibri" panose="020F0502020204030204" pitchFamily="34" charset="0"/>
                <a:ea typeface="Calibri" panose="020F0502020204030204" pitchFamily="34" charset="0"/>
                <a:cs typeface="Calibri" panose="020F0502020204030204" pitchFamily="34" charset="0"/>
              </a:rPr>
              <a:t>The proxy server receives the user's request.</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E" sz="1800" dirty="0">
                <a:effectLst/>
                <a:latin typeface="Calibri" panose="020F0502020204030204" pitchFamily="34" charset="0"/>
                <a:ea typeface="Calibri" panose="020F0502020204030204" pitchFamily="34" charset="0"/>
                <a:cs typeface="Calibri" panose="020F0502020204030204" pitchFamily="34" charset="0"/>
              </a:rPr>
              <a:t>The proxy server forwards the request to the web server.</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E" sz="1800" dirty="0">
                <a:effectLst/>
                <a:latin typeface="Calibri" panose="020F0502020204030204" pitchFamily="34" charset="0"/>
                <a:ea typeface="Calibri" panose="020F0502020204030204" pitchFamily="34" charset="0"/>
                <a:cs typeface="Calibri" panose="020F0502020204030204" pitchFamily="34" charset="0"/>
              </a:rPr>
              <a:t>The web server sends a response (website data) back to the proxy server.</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IE" sz="1800" dirty="0">
                <a:effectLst/>
                <a:latin typeface="Calibri" panose="020F0502020204030204" pitchFamily="34" charset="0"/>
                <a:ea typeface="Calibri" panose="020F0502020204030204" pitchFamily="34" charset="0"/>
                <a:cs typeface="Calibri" panose="020F0502020204030204" pitchFamily="34" charset="0"/>
              </a:rPr>
              <a:t>The proxy server forwards the response to the user.</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E" dirty="0"/>
          </a:p>
        </p:txBody>
      </p:sp>
    </p:spTree>
    <p:extLst>
      <p:ext uri="{BB962C8B-B14F-4D97-AF65-F5344CB8AC3E}">
        <p14:creationId xmlns:p14="http://schemas.microsoft.com/office/powerpoint/2010/main" val="212522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D55AD6-E81E-33FB-1623-71CA1D3B5F74}"/>
              </a:ext>
            </a:extLst>
          </p:cNvPr>
          <p:cNvSpPr txBox="1"/>
          <p:nvPr/>
        </p:nvSpPr>
        <p:spPr>
          <a:xfrm>
            <a:off x="4305244" y="211445"/>
            <a:ext cx="3581512" cy="461665"/>
          </a:xfrm>
          <a:prstGeom prst="rect">
            <a:avLst/>
          </a:prstGeom>
          <a:noFill/>
        </p:spPr>
        <p:txBody>
          <a:bodyPr wrap="square">
            <a:spAutoFit/>
          </a:bodyPr>
          <a:lstStyle/>
          <a:p>
            <a:r>
              <a:rPr lang="en-GB" sz="2400" dirty="0">
                <a:solidFill>
                  <a:schemeClr val="accent1">
                    <a:lumMod val="75000"/>
                  </a:schemeClr>
                </a:solidFill>
                <a:latin typeface="+mj-lt"/>
              </a:rPr>
              <a:t>DMZ (demilitarized zone)</a:t>
            </a:r>
            <a:endParaRPr lang="en-IE" sz="2400" dirty="0">
              <a:solidFill>
                <a:schemeClr val="accent1">
                  <a:lumMod val="75000"/>
                </a:schemeClr>
              </a:solidFill>
              <a:latin typeface="+mj-lt"/>
            </a:endParaRPr>
          </a:p>
        </p:txBody>
      </p:sp>
      <p:pic>
        <p:nvPicPr>
          <p:cNvPr id="4" name="Picture 3" descr="A screenshot of a computer&#10;&#10;Description automatically generated with low confidence">
            <a:extLst>
              <a:ext uri="{FF2B5EF4-FFF2-40B4-BE49-F238E27FC236}">
                <a16:creationId xmlns:a16="http://schemas.microsoft.com/office/drawing/2014/main" id="{47147953-A5BA-26F6-E1AA-FA596252B468}"/>
              </a:ext>
            </a:extLst>
          </p:cNvPr>
          <p:cNvPicPr>
            <a:picLocks noChangeAspect="1"/>
          </p:cNvPicPr>
          <p:nvPr/>
        </p:nvPicPr>
        <p:blipFill rotWithShape="1">
          <a:blip r:embed="rId2">
            <a:extLst>
              <a:ext uri="{28A0092B-C50C-407E-A947-70E740481C1C}">
                <a14:useLocalDpi xmlns:a14="http://schemas.microsoft.com/office/drawing/2010/main" val="0"/>
              </a:ext>
            </a:extLst>
          </a:blip>
          <a:srcRect l="4667" t="10372" r="4916" b="12677"/>
          <a:stretch/>
        </p:blipFill>
        <p:spPr>
          <a:xfrm>
            <a:off x="487680" y="2448560"/>
            <a:ext cx="11023600" cy="4409440"/>
          </a:xfrm>
          <a:prstGeom prst="rect">
            <a:avLst/>
          </a:prstGeom>
        </p:spPr>
      </p:pic>
      <p:sp>
        <p:nvSpPr>
          <p:cNvPr id="5" name="Rectangle: Rounded Corners 4">
            <a:extLst>
              <a:ext uri="{FF2B5EF4-FFF2-40B4-BE49-F238E27FC236}">
                <a16:creationId xmlns:a16="http://schemas.microsoft.com/office/drawing/2014/main" id="{1F1552FA-8120-C0F3-E60E-32B8A92EBACA}"/>
              </a:ext>
            </a:extLst>
          </p:cNvPr>
          <p:cNvSpPr/>
          <p:nvPr/>
        </p:nvSpPr>
        <p:spPr>
          <a:xfrm>
            <a:off x="3010136" y="873760"/>
            <a:ext cx="6151408" cy="1474237"/>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8" name="TextBox 7">
            <a:extLst>
              <a:ext uri="{FF2B5EF4-FFF2-40B4-BE49-F238E27FC236}">
                <a16:creationId xmlns:a16="http://schemas.microsoft.com/office/drawing/2014/main" id="{5E282922-674C-FAD8-0767-BF88E865460F}"/>
              </a:ext>
            </a:extLst>
          </p:cNvPr>
          <p:cNvSpPr txBox="1"/>
          <p:nvPr/>
        </p:nvSpPr>
        <p:spPr>
          <a:xfrm>
            <a:off x="3167144" y="873760"/>
            <a:ext cx="5994400" cy="1754326"/>
          </a:xfrm>
          <a:prstGeom prst="rect">
            <a:avLst/>
          </a:prstGeom>
          <a:noFill/>
        </p:spPr>
        <p:txBody>
          <a:bodyPr wrap="square" rtlCol="0">
            <a:spAutoFit/>
          </a:bodyPr>
          <a:lstStyle/>
          <a:p>
            <a:r>
              <a:rPr lang="en-IE" sz="1800" dirty="0">
                <a:effectLst/>
                <a:latin typeface="Calibri" panose="020F0502020204030204" pitchFamily="34" charset="0"/>
                <a:ea typeface="Calibri" panose="020F0502020204030204" pitchFamily="34" charset="0"/>
                <a:cs typeface="Calibri" panose="020F0502020204030204" pitchFamily="34" charset="0"/>
              </a:rPr>
              <a:t>You may not always want to completely block remote users access to your server. In this case a DMZ will be more suitable. A DMZ will offer remote users access to certain secure services, while maintaining a buffer between those users and your internal network. </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E" dirty="0"/>
          </a:p>
        </p:txBody>
      </p:sp>
    </p:spTree>
    <p:extLst>
      <p:ext uri="{BB962C8B-B14F-4D97-AF65-F5344CB8AC3E}">
        <p14:creationId xmlns:p14="http://schemas.microsoft.com/office/powerpoint/2010/main" val="18895562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B9D5-860A-CEDC-C7CA-FD674F91945F}"/>
              </a:ext>
            </a:extLst>
          </p:cNvPr>
          <p:cNvSpPr>
            <a:spLocks noGrp="1"/>
          </p:cNvSpPr>
          <p:nvPr>
            <p:ph type="ctrTitle"/>
          </p:nvPr>
        </p:nvSpPr>
        <p:spPr>
          <a:xfrm>
            <a:off x="7464614" y="1783959"/>
            <a:ext cx="4087306" cy="2889114"/>
          </a:xfrm>
        </p:spPr>
        <p:txBody>
          <a:bodyPr anchor="b">
            <a:normAutofit/>
          </a:bodyPr>
          <a:lstStyle/>
          <a:p>
            <a:pPr algn="l"/>
            <a:r>
              <a:rPr lang="en-IE" sz="5400"/>
              <a:t>Lan Design</a:t>
            </a:r>
          </a:p>
        </p:txBody>
      </p:sp>
      <p:sp>
        <p:nvSpPr>
          <p:cNvPr id="3" name="Subtitle 2">
            <a:extLst>
              <a:ext uri="{FF2B5EF4-FFF2-40B4-BE49-F238E27FC236}">
                <a16:creationId xmlns:a16="http://schemas.microsoft.com/office/drawing/2014/main" id="{3434543D-F665-ACB1-34C3-0F3E71F24C40}"/>
              </a:ext>
            </a:extLst>
          </p:cNvPr>
          <p:cNvSpPr>
            <a:spLocks noGrp="1"/>
          </p:cNvSpPr>
          <p:nvPr>
            <p:ph type="subTitle" idx="1"/>
          </p:nvPr>
        </p:nvSpPr>
        <p:spPr>
          <a:xfrm>
            <a:off x="7464612" y="4750893"/>
            <a:ext cx="4087305" cy="1147863"/>
          </a:xfrm>
        </p:spPr>
        <p:txBody>
          <a:bodyPr anchor="t">
            <a:normAutofit/>
          </a:bodyPr>
          <a:lstStyle/>
          <a:p>
            <a:pPr algn="l"/>
            <a:r>
              <a:rPr lang="en-IE" sz="2000" dirty="0"/>
              <a:t>Design Report</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Colourful network cables">
            <a:extLst>
              <a:ext uri="{FF2B5EF4-FFF2-40B4-BE49-F238E27FC236}">
                <a16:creationId xmlns:a16="http://schemas.microsoft.com/office/drawing/2014/main" id="{69889BFD-2720-B5EC-06DE-551AE30F358C}"/>
              </a:ext>
            </a:extLst>
          </p:cNvPr>
          <p:cNvPicPr>
            <a:picLocks noChangeAspect="1"/>
          </p:cNvPicPr>
          <p:nvPr/>
        </p:nvPicPr>
        <p:blipFill rotWithShape="1">
          <a:blip r:embed="rId2"/>
          <a:srcRect l="8421" r="2316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760265030"/>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6151EE36-DF17-C774-7E9E-97579EEFAC85}"/>
              </a:ext>
            </a:extLst>
          </p:cNvPr>
          <p:cNvSpPr txBox="1"/>
          <p:nvPr/>
        </p:nvSpPr>
        <p:spPr>
          <a:xfrm>
            <a:off x="804672" y="2121763"/>
            <a:ext cx="5157216" cy="3773010"/>
          </a:xfrm>
          <a:prstGeom prst="rect">
            <a:avLst/>
          </a:prstGeom>
        </p:spPr>
        <p:txBody>
          <a:bodyPr vert="horz" lIns="91440" tIns="45720" rIns="91440" bIns="45720" rtlCol="0">
            <a:normAutofit/>
          </a:bodyPr>
          <a:lstStyle/>
          <a:p>
            <a:pPr marL="0" marR="0" lvl="0" indent="-228600" fontAlgn="auto">
              <a:lnSpc>
                <a:spcPct val="90000"/>
              </a:lnSpc>
              <a:spcBef>
                <a:spcPts val="0"/>
              </a:spcBef>
              <a:spcAft>
                <a:spcPts val="800"/>
              </a:spcAft>
              <a:buClrTx/>
              <a:buSzTx/>
              <a:buFont typeface="Arial" panose="020B0604020202020204" pitchFamily="34" charset="0"/>
              <a:buChar char="•"/>
              <a:tabLst/>
              <a:defRPr/>
            </a:pPr>
            <a:r>
              <a:rPr kumimoji="0" lang="en-US" sz="1400" b="1" i="0" u="sng" strike="noStrike" cap="none" spc="0" normalizeH="0" baseline="0" noProof="0">
                <a:ln>
                  <a:noFill/>
                </a:ln>
                <a:effectLst/>
                <a:uLnTx/>
                <a:uFillTx/>
              </a:rPr>
              <a:t>Design Report</a:t>
            </a:r>
            <a:endParaRPr kumimoji="0" lang="en-US" sz="1400" b="0" i="0" u="none" strike="noStrike" cap="none" spc="0" normalizeH="0" baseline="0" noProof="0">
              <a:ln>
                <a:noFill/>
              </a:ln>
              <a:effectLst/>
              <a:uLnTx/>
              <a:uFillTx/>
            </a:endParaRPr>
          </a:p>
          <a:p>
            <a:pPr marL="0" marR="0" lvl="0" indent="-228600" fontAlgn="auto">
              <a:lnSpc>
                <a:spcPct val="90000"/>
              </a:lnSpc>
              <a:spcBef>
                <a:spcPts val="0"/>
              </a:spcBef>
              <a:spcAft>
                <a:spcPts val="800"/>
              </a:spcAft>
              <a:buClrTx/>
              <a:buSzTx/>
              <a:buFont typeface="Arial" panose="020B0604020202020204" pitchFamily="34" charset="0"/>
              <a:buChar char="•"/>
              <a:tabLst/>
              <a:defRPr/>
            </a:pPr>
            <a:r>
              <a:rPr kumimoji="0" lang="en-US" sz="1400" b="0" i="0" u="none" strike="noStrike" cap="none" spc="0" normalizeH="0" baseline="0" noProof="0">
                <a:ln>
                  <a:noFill/>
                </a:ln>
                <a:effectLst/>
                <a:uLnTx/>
                <a:uFillTx/>
              </a:rPr>
              <a:t>For our Lan design a lot of time and care had to be involved in the design and creation of our plan. </a:t>
            </a:r>
          </a:p>
          <a:p>
            <a:pPr marL="0" marR="0" lvl="0" indent="-228600" fontAlgn="auto">
              <a:lnSpc>
                <a:spcPct val="90000"/>
              </a:lnSpc>
              <a:spcBef>
                <a:spcPts val="0"/>
              </a:spcBef>
              <a:spcAft>
                <a:spcPts val="800"/>
              </a:spcAft>
              <a:buClrTx/>
              <a:buSzTx/>
              <a:buFont typeface="Arial" panose="020B0604020202020204" pitchFamily="34" charset="0"/>
              <a:buChar char="•"/>
              <a:tabLst/>
              <a:defRPr/>
            </a:pPr>
            <a:r>
              <a:rPr kumimoji="0" lang="en-US" sz="1400" b="0" i="0" u="none" strike="noStrike" cap="none" spc="0" normalizeH="0" baseline="0" noProof="0">
                <a:ln>
                  <a:noFill/>
                </a:ln>
                <a:effectLst/>
                <a:uLnTx/>
                <a:uFillTx/>
              </a:rPr>
              <a:t>The goal of our Lan was to explore and highlight the inner networking infrastructure of the college including all server and wiring locations. In addition, our group also investigated both the networks security systems and the systems email and communications network.</a:t>
            </a:r>
          </a:p>
          <a:p>
            <a:pPr marL="0" marR="0" lvl="0" indent="-228600" fontAlgn="auto">
              <a:lnSpc>
                <a:spcPct val="90000"/>
              </a:lnSpc>
              <a:spcBef>
                <a:spcPts val="0"/>
              </a:spcBef>
              <a:spcAft>
                <a:spcPts val="800"/>
              </a:spcAft>
              <a:buClrTx/>
              <a:buSzTx/>
              <a:buFont typeface="Arial" panose="020B0604020202020204" pitchFamily="34" charset="0"/>
              <a:buChar char="•"/>
              <a:tabLst/>
              <a:defRPr/>
            </a:pPr>
            <a:r>
              <a:rPr kumimoji="0" lang="en-US" sz="1400" b="1" i="0" u="none" strike="noStrike" cap="none" spc="0" normalizeH="0" baseline="0" noProof="0">
                <a:ln>
                  <a:noFill/>
                </a:ln>
                <a:effectLst/>
                <a:uLnTx/>
                <a:uFillTx/>
              </a:rPr>
              <a:t>Redundancy</a:t>
            </a:r>
          </a:p>
          <a:p>
            <a:pPr marL="0" marR="0" lvl="0" indent="-228600" fontAlgn="auto">
              <a:lnSpc>
                <a:spcPct val="90000"/>
              </a:lnSpc>
              <a:spcBef>
                <a:spcPts val="0"/>
              </a:spcBef>
              <a:spcAft>
                <a:spcPts val="800"/>
              </a:spcAft>
              <a:buClrTx/>
              <a:buSzTx/>
              <a:buFont typeface="Arial" panose="020B0604020202020204" pitchFamily="34" charset="0"/>
              <a:buChar char="•"/>
              <a:tabLst/>
              <a:defRPr/>
            </a:pPr>
            <a:r>
              <a:rPr kumimoji="0" lang="en-US" sz="1400" b="0" i="0" u="none" strike="noStrike" cap="none" spc="0" normalizeH="0" baseline="0" noProof="0">
                <a:ln>
                  <a:noFill/>
                </a:ln>
                <a:effectLst/>
                <a:uLnTx/>
                <a:uFillTx/>
              </a:rPr>
              <a:t>In total our Lan contains from 0 to 15 subnets, 0 to 13 which cover vital areas of the network with the remaining 2 being used for redundancy in-case of an error or crash. The redundancy is a critical part of the system as it provides a safety to the system in the event of a critical error. These errors could occur for several reasons such as a faulty wire or network traffic collision.</a:t>
            </a:r>
          </a:p>
          <a:p>
            <a:pPr marL="0" marR="0" lvl="0" indent="-228600" fontAlgn="auto">
              <a:lnSpc>
                <a:spcPct val="90000"/>
              </a:lnSpc>
              <a:spcBef>
                <a:spcPts val="0"/>
              </a:spcBef>
              <a:spcAft>
                <a:spcPts val="0"/>
              </a:spcAft>
              <a:buClrTx/>
              <a:buSzTx/>
              <a:buFont typeface="Arial" panose="020B0604020202020204" pitchFamily="34" charset="0"/>
              <a:buChar char="•"/>
              <a:tabLst/>
              <a:defRPr/>
            </a:pPr>
            <a:endParaRPr kumimoji="0" lang="en-US" sz="1400" b="0" i="0" u="none" strike="noStrike" cap="none" spc="0" normalizeH="0" baseline="0" noProof="0">
              <a:ln>
                <a:noFill/>
              </a:ln>
              <a:effectLst/>
              <a:uLnTx/>
              <a:uFillTx/>
            </a:endParaRPr>
          </a:p>
        </p:txBody>
      </p:sp>
      <p:pic>
        <p:nvPicPr>
          <p:cNvPr id="3" name="Picture 2" descr="Table&#10;&#10;Description automatically generated">
            <a:extLst>
              <a:ext uri="{FF2B5EF4-FFF2-40B4-BE49-F238E27FC236}">
                <a16:creationId xmlns:a16="http://schemas.microsoft.com/office/drawing/2014/main" id="{89AC4413-D05F-FF3C-5AAA-3632E340B35C}"/>
              </a:ext>
            </a:extLst>
          </p:cNvPr>
          <p:cNvPicPr>
            <a:picLocks noChangeAspect="1"/>
          </p:cNvPicPr>
          <p:nvPr/>
        </p:nvPicPr>
        <p:blipFill>
          <a:blip r:embed="rId2"/>
          <a:stretch>
            <a:fillRect/>
          </a:stretch>
        </p:blipFill>
        <p:spPr>
          <a:xfrm>
            <a:off x="6586239" y="2121763"/>
            <a:ext cx="5404317" cy="2188747"/>
          </a:xfrm>
          <a:prstGeom prst="rect">
            <a:avLst/>
          </a:prstGeom>
        </p:spPr>
      </p:pic>
      <p:sp>
        <p:nvSpPr>
          <p:cNvPr id="4" name="TextBox 3">
            <a:extLst>
              <a:ext uri="{FF2B5EF4-FFF2-40B4-BE49-F238E27FC236}">
                <a16:creationId xmlns:a16="http://schemas.microsoft.com/office/drawing/2014/main" id="{5EDA533C-25D0-6B1C-2796-04B86955BA14}"/>
              </a:ext>
            </a:extLst>
          </p:cNvPr>
          <p:cNvSpPr txBox="1"/>
          <p:nvPr/>
        </p:nvSpPr>
        <p:spPr>
          <a:xfrm>
            <a:off x="6586239" y="4310510"/>
            <a:ext cx="11166763" cy="723275"/>
          </a:xfrm>
          <a:prstGeom prst="rect">
            <a:avLst/>
          </a:prstGeom>
          <a:noFill/>
        </p:spPr>
        <p:txBody>
          <a:bodyPr wrap="square"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n-IE"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Fig 1 : Snippet of Subnets used in the system.</a:t>
            </a:r>
          </a:p>
          <a:p>
            <a:pPr marL="0" marR="0" lvl="0" indent="0" algn="l" defTabSz="914400" rtl="0" eaLnBrk="1" fontAlgn="auto" latinLnBrk="0" hangingPunct="1">
              <a:spcBef>
                <a:spcPts val="0"/>
              </a:spcBef>
              <a:spcAft>
                <a:spcPts val="600"/>
              </a:spcAft>
              <a:buClrTx/>
              <a:buSzTx/>
              <a:buFontTx/>
              <a:buNone/>
              <a:tabLst/>
              <a:defRPr/>
            </a:pPr>
            <a:endParaRPr kumimoji="0" lang="en-IE"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6700798"/>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91B18C-3C80-9CD1-D33A-C35C6A4FF2DC}"/>
              </a:ext>
            </a:extLst>
          </p:cNvPr>
          <p:cNvPicPr>
            <a:picLocks noChangeAspect="1"/>
          </p:cNvPicPr>
          <p:nvPr/>
        </p:nvPicPr>
        <p:blipFill>
          <a:blip r:embed="rId2"/>
          <a:stretch>
            <a:fillRect/>
          </a:stretch>
        </p:blipFill>
        <p:spPr>
          <a:xfrm>
            <a:off x="3068078" y="2749225"/>
            <a:ext cx="5730737" cy="2914141"/>
          </a:xfrm>
          <a:prstGeom prst="rect">
            <a:avLst/>
          </a:prstGeom>
        </p:spPr>
      </p:pic>
      <p:sp>
        <p:nvSpPr>
          <p:cNvPr id="5" name="TextBox 4">
            <a:extLst>
              <a:ext uri="{FF2B5EF4-FFF2-40B4-BE49-F238E27FC236}">
                <a16:creationId xmlns:a16="http://schemas.microsoft.com/office/drawing/2014/main" id="{87C8F1E2-A720-E2EA-5F4A-E7581C06AFE3}"/>
              </a:ext>
            </a:extLst>
          </p:cNvPr>
          <p:cNvSpPr txBox="1"/>
          <p:nvPr/>
        </p:nvSpPr>
        <p:spPr>
          <a:xfrm>
            <a:off x="415636" y="5456425"/>
            <a:ext cx="11480190" cy="1167243"/>
          </a:xfrm>
          <a:prstGeom prst="rect">
            <a:avLst/>
          </a:prstGeom>
          <a:noFill/>
        </p:spPr>
        <p:txBody>
          <a:bodyPr wrap="square" rtlCol="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Fig 2 : A map showing our placement of our MDF and IDF’s</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7" name="TextBox 2">
            <a:extLst>
              <a:ext uri="{FF2B5EF4-FFF2-40B4-BE49-F238E27FC236}">
                <a16:creationId xmlns:a16="http://schemas.microsoft.com/office/drawing/2014/main" id="{FBDE901D-BAB9-075F-BC19-EF51BB5CD922}"/>
              </a:ext>
            </a:extLst>
          </p:cNvPr>
          <p:cNvGraphicFramePr/>
          <p:nvPr/>
        </p:nvGraphicFramePr>
        <p:xfrm>
          <a:off x="224287" y="163902"/>
          <a:ext cx="11671539" cy="2585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5992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1" name="Isosceles Triangle 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3" name="Picture 2" descr="Graphical user interface, diagram, application&#10;&#10;Description automatically generated">
            <a:extLst>
              <a:ext uri="{FF2B5EF4-FFF2-40B4-BE49-F238E27FC236}">
                <a16:creationId xmlns:a16="http://schemas.microsoft.com/office/drawing/2014/main" id="{AFEC9724-9FF6-43B7-968C-420E0E86F065}"/>
              </a:ext>
            </a:extLst>
          </p:cNvPr>
          <p:cNvPicPr>
            <a:picLocks noChangeAspect="1"/>
          </p:cNvPicPr>
          <p:nvPr/>
        </p:nvPicPr>
        <p:blipFill>
          <a:blip r:embed="rId2"/>
          <a:stretch>
            <a:fillRect/>
          </a:stretch>
        </p:blipFill>
        <p:spPr>
          <a:xfrm>
            <a:off x="5295320" y="2314642"/>
            <a:ext cx="6253212" cy="3298569"/>
          </a:xfrm>
          <a:prstGeom prst="rect">
            <a:avLst/>
          </a:prstGeom>
        </p:spPr>
      </p:pic>
      <p:grpSp>
        <p:nvGrpSpPr>
          <p:cNvPr id="14"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82077C5E-83D9-4318-837F-EB4C463968F2}"/>
              </a:ext>
            </a:extLst>
          </p:cNvPr>
          <p:cNvSpPr txBox="1"/>
          <p:nvPr/>
        </p:nvSpPr>
        <p:spPr>
          <a:xfrm>
            <a:off x="5295320" y="5841402"/>
            <a:ext cx="61185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Fig 3: standard example of server room security system </a:t>
            </a:r>
          </a:p>
        </p:txBody>
      </p:sp>
      <p:graphicFrame>
        <p:nvGraphicFramePr>
          <p:cNvPr id="22" name="TextBox 1">
            <a:extLst>
              <a:ext uri="{FF2B5EF4-FFF2-40B4-BE49-F238E27FC236}">
                <a16:creationId xmlns:a16="http://schemas.microsoft.com/office/drawing/2014/main" id="{9A34C404-5831-08A9-7D4F-745C2A16CF64}"/>
              </a:ext>
            </a:extLst>
          </p:cNvPr>
          <p:cNvGraphicFramePr/>
          <p:nvPr>
            <p:extLst>
              <p:ext uri="{D42A27DB-BD31-4B8C-83A1-F6EECF244321}">
                <p14:modId xmlns:p14="http://schemas.microsoft.com/office/powerpoint/2010/main" val="1604300920"/>
              </p:ext>
            </p:extLst>
          </p:nvPr>
        </p:nvGraphicFramePr>
        <p:xfrm>
          <a:off x="643469" y="1782981"/>
          <a:ext cx="4008384"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940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8722B3-1D3B-1DF2-788E-057AE8FF5E66}"/>
              </a:ext>
            </a:extLst>
          </p:cNvPr>
          <p:cNvSpPr>
            <a:spLocks noGrp="1"/>
          </p:cNvSpPr>
          <p:nvPr>
            <p:ph type="title"/>
          </p:nvPr>
        </p:nvSpPr>
        <p:spPr>
          <a:xfrm>
            <a:off x="630936" y="502920"/>
            <a:ext cx="3419856" cy="1463040"/>
          </a:xfrm>
        </p:spPr>
        <p:txBody>
          <a:bodyPr anchor="ctr">
            <a:normAutofit/>
          </a:bodyPr>
          <a:lstStyle/>
          <a:p>
            <a:r>
              <a:rPr lang="en-US" sz="4800"/>
              <a:t>Floor 2</a:t>
            </a:r>
            <a:endParaRPr lang="en-GB" sz="4800"/>
          </a:p>
        </p:txBody>
      </p:sp>
      <p:sp>
        <p:nvSpPr>
          <p:cNvPr id="3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D6111B-B9FA-4379-5B79-F263D3EDCB3C}"/>
              </a:ext>
            </a:extLst>
          </p:cNvPr>
          <p:cNvSpPr>
            <a:spLocks noGrp="1"/>
          </p:cNvSpPr>
          <p:nvPr>
            <p:ph idx="1"/>
          </p:nvPr>
        </p:nvSpPr>
        <p:spPr>
          <a:xfrm>
            <a:off x="4654295" y="502920"/>
            <a:ext cx="6894576" cy="1463040"/>
          </a:xfrm>
        </p:spPr>
        <p:txBody>
          <a:bodyPr anchor="ctr">
            <a:normAutofit fontScale="92500"/>
          </a:bodyPr>
          <a:lstStyle/>
          <a:p>
            <a:r>
              <a:rPr lang="en-US" sz="2200" dirty="0"/>
              <a:t>Floor 2 has the highest number of hosts, and it has 5 IDFs.</a:t>
            </a:r>
          </a:p>
          <a:p>
            <a:r>
              <a:rPr lang="en-US" sz="2200" dirty="0"/>
              <a:t>Floor 2 also has an MFD.</a:t>
            </a:r>
          </a:p>
          <a:p>
            <a:r>
              <a:rPr lang="en-US" sz="2200" dirty="0"/>
              <a:t>The IDFs on floor 2 are in rooms: 2204, 2233, 2261, 2248 and 2465.</a:t>
            </a:r>
          </a:p>
          <a:p>
            <a:endParaRPr lang="en-GB" sz="2200" dirty="0"/>
          </a:p>
        </p:txBody>
      </p:sp>
      <p:pic>
        <p:nvPicPr>
          <p:cNvPr id="5" name="Picture 4" descr="Diagram, schematic&#10;&#10;Description automatically generated">
            <a:extLst>
              <a:ext uri="{FF2B5EF4-FFF2-40B4-BE49-F238E27FC236}">
                <a16:creationId xmlns:a16="http://schemas.microsoft.com/office/drawing/2014/main" id="{F70BB15C-6B4F-BABD-D041-95BBC4621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897" y="2191550"/>
            <a:ext cx="7997512" cy="4058738"/>
          </a:xfrm>
          <a:prstGeom prst="rect">
            <a:avLst/>
          </a:prstGeom>
        </p:spPr>
      </p:pic>
    </p:spTree>
    <p:extLst>
      <p:ext uri="{BB962C8B-B14F-4D97-AF65-F5344CB8AC3E}">
        <p14:creationId xmlns:p14="http://schemas.microsoft.com/office/powerpoint/2010/main" val="11786196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9">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64324E3-45A2-4C0A-89EB-44B7B68C990B}"/>
              </a:ext>
            </a:extLst>
          </p:cNvPr>
          <p:cNvPicPr>
            <a:picLocks noChangeAspect="1"/>
          </p:cNvPicPr>
          <p:nvPr/>
        </p:nvPicPr>
        <p:blipFill>
          <a:blip r:embed="rId2"/>
          <a:stretch>
            <a:fillRect/>
          </a:stretch>
        </p:blipFill>
        <p:spPr>
          <a:xfrm>
            <a:off x="703182" y="2060207"/>
            <a:ext cx="4777381" cy="256784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TextBox 3">
            <a:extLst>
              <a:ext uri="{FF2B5EF4-FFF2-40B4-BE49-F238E27FC236}">
                <a16:creationId xmlns:a16="http://schemas.microsoft.com/office/drawing/2014/main" id="{317B9DA2-391D-4BE8-BF1C-C0DF1332D214}"/>
              </a:ext>
            </a:extLst>
          </p:cNvPr>
          <p:cNvSpPr txBox="1"/>
          <p:nvPr/>
        </p:nvSpPr>
        <p:spPr>
          <a:xfrm>
            <a:off x="537882" y="4894729"/>
            <a:ext cx="47773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Fig 4: Shows an example of a firewall monitoring what traffic gets to the server.</a:t>
            </a:r>
          </a:p>
        </p:txBody>
      </p:sp>
      <p:graphicFrame>
        <p:nvGraphicFramePr>
          <p:cNvPr id="22" name="TextBox 1">
            <a:extLst>
              <a:ext uri="{FF2B5EF4-FFF2-40B4-BE49-F238E27FC236}">
                <a16:creationId xmlns:a16="http://schemas.microsoft.com/office/drawing/2014/main" id="{9FCDA2DD-B845-7A6D-E06D-C63222EA5783}"/>
              </a:ext>
            </a:extLst>
          </p:cNvPr>
          <p:cNvGraphicFramePr/>
          <p:nvPr/>
        </p:nvGraphicFramePr>
        <p:xfrm>
          <a:off x="5894962" y="1984443"/>
          <a:ext cx="5458838" cy="4192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4622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3" name="Picture 2" descr="A person sitting on the floor using a computer&#10;&#10;Description automatically generated with medium confidence">
            <a:extLst>
              <a:ext uri="{FF2B5EF4-FFF2-40B4-BE49-F238E27FC236}">
                <a16:creationId xmlns:a16="http://schemas.microsoft.com/office/drawing/2014/main" id="{19F7D33C-CCD2-4564-9D1E-A27E159A7CFC}"/>
              </a:ext>
            </a:extLst>
          </p:cNvPr>
          <p:cNvPicPr>
            <a:picLocks noChangeAspect="1"/>
          </p:cNvPicPr>
          <p:nvPr/>
        </p:nvPicPr>
        <p:blipFill rotWithShape="1">
          <a:blip r:embed="rId2"/>
          <a:srcRect l="6236"/>
          <a:stretch/>
        </p:blipFill>
        <p:spPr>
          <a:xfrm>
            <a:off x="5346824" y="1782981"/>
            <a:ext cx="6150203" cy="4361892"/>
          </a:xfrm>
          <a:prstGeom prst="rect">
            <a:avLst/>
          </a:prstGeom>
        </p:spPr>
      </p:pic>
      <p:grpSp>
        <p:nvGrpSpPr>
          <p:cNvPr id="21" name="Group 2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2" name="Rectangle 2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Isosceles Triangle 2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6481F0F7-F54B-4535-8A12-C713DD6D4979}"/>
              </a:ext>
            </a:extLst>
          </p:cNvPr>
          <p:cNvSpPr txBox="1"/>
          <p:nvPr/>
        </p:nvSpPr>
        <p:spPr>
          <a:xfrm>
            <a:off x="5346823" y="1413648"/>
            <a:ext cx="61502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Fig 5: Server Technician monitoring a server</a:t>
            </a:r>
          </a:p>
        </p:txBody>
      </p:sp>
      <p:graphicFrame>
        <p:nvGraphicFramePr>
          <p:cNvPr id="27" name="TextBox 1">
            <a:extLst>
              <a:ext uri="{FF2B5EF4-FFF2-40B4-BE49-F238E27FC236}">
                <a16:creationId xmlns:a16="http://schemas.microsoft.com/office/drawing/2014/main" id="{7050B1AA-F5E4-D490-984E-A806FF112AB1}"/>
              </a:ext>
            </a:extLst>
          </p:cNvPr>
          <p:cNvGraphicFramePr/>
          <p:nvPr/>
        </p:nvGraphicFramePr>
        <p:xfrm>
          <a:off x="643469" y="1782981"/>
          <a:ext cx="4008384"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89098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Illuminated server room panel">
            <a:extLst>
              <a:ext uri="{FF2B5EF4-FFF2-40B4-BE49-F238E27FC236}">
                <a16:creationId xmlns:a16="http://schemas.microsoft.com/office/drawing/2014/main" id="{2E5B74AA-94E9-B0A4-78EE-FEF3C64EFE87}"/>
              </a:ext>
            </a:extLst>
          </p:cNvPr>
          <p:cNvPicPr>
            <a:picLocks noChangeAspect="1"/>
          </p:cNvPicPr>
          <p:nvPr/>
        </p:nvPicPr>
        <p:blipFill rotWithShape="1">
          <a:blip r:embed="rId2"/>
          <a:srcRect r="3182" b="-1"/>
          <a:stretch/>
        </p:blipFill>
        <p:spPr>
          <a:xfrm>
            <a:off x="20" y="10"/>
            <a:ext cx="9947062" cy="6857990"/>
          </a:xfrm>
          <a:prstGeom prst="rect">
            <a:avLst/>
          </a:prstGeom>
        </p:spPr>
      </p:pic>
      <p:sp>
        <p:nvSpPr>
          <p:cNvPr id="21" name="Freeform: Shape 2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3" name="Freeform: Shape 2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5" name="Freeform: Shape 2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extBox 1">
            <a:extLst>
              <a:ext uri="{FF2B5EF4-FFF2-40B4-BE49-F238E27FC236}">
                <a16:creationId xmlns:a16="http://schemas.microsoft.com/office/drawing/2014/main" id="{039B173B-7BD8-44BC-A3E6-7F12F70A07D2}"/>
              </a:ext>
            </a:extLst>
          </p:cNvPr>
          <p:cNvSpPr txBox="1"/>
          <p:nvPr/>
        </p:nvSpPr>
        <p:spPr>
          <a:xfrm>
            <a:off x="8046719" y="2722729"/>
            <a:ext cx="3633747" cy="2700062"/>
          </a:xfrm>
          <a:prstGeom prst="rect">
            <a:avLst/>
          </a:prstGeom>
        </p:spPr>
        <p:txBody>
          <a:bodyPr vert="horz" lIns="91440" tIns="45720" rIns="91440" bIns="45720" rtlCol="0">
            <a:normAutofit/>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300" b="1" i="0" u="none" strike="noStrike" cap="none" spc="0" normalizeH="0" baseline="0" noProof="0">
                <a:ln>
                  <a:noFill/>
                </a:ln>
                <a:effectLst/>
                <a:uLnTx/>
                <a:uFillTx/>
              </a:rPr>
              <a:t>Convergence</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300" b="0" i="0" u="none" strike="noStrike" cap="none" spc="0" normalizeH="0" baseline="0" noProof="0">
                <a:ln>
                  <a:noFill/>
                </a:ln>
                <a:effectLst/>
                <a:uLnTx/>
                <a:uFillTx/>
              </a:rPr>
              <a:t>The convergence for our network involves providing network access to multiply different types of services inside the college including the printing services, data services specifically for the servers and lastly the general media service for pcs to email and access the internet.</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300" b="0" i="0" u="none" strike="noStrike" cap="none" spc="0" normalizeH="0" baseline="0" noProof="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300" b="0" i="0" u="none" strike="noStrike" cap="none" spc="0" normalizeH="0" baseline="0" noProof="0">
                <a:ln>
                  <a:noFill/>
                </a:ln>
                <a:effectLst/>
                <a:uLnTx/>
                <a:uFillTx/>
              </a:rPr>
              <a:t>Convergence is implemented into our network as it allows for a simple and consistent service as it is carried out on a single simple network therefore increasing our ability to scale our network and heavily streamline the inner workings.</a:t>
            </a:r>
          </a:p>
        </p:txBody>
      </p:sp>
    </p:spTree>
    <p:extLst>
      <p:ext uri="{BB962C8B-B14F-4D97-AF65-F5344CB8AC3E}">
        <p14:creationId xmlns:p14="http://schemas.microsoft.com/office/powerpoint/2010/main" val="8528284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9">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56D0D3A-73D2-434F-B5FD-0B9A7D51651F}"/>
              </a:ext>
            </a:extLst>
          </p:cNvPr>
          <p:cNvPicPr>
            <a:picLocks noChangeAspect="1"/>
          </p:cNvPicPr>
          <p:nvPr/>
        </p:nvPicPr>
        <p:blipFill>
          <a:blip r:embed="rId2"/>
          <a:stretch>
            <a:fillRect/>
          </a:stretch>
        </p:blipFill>
        <p:spPr>
          <a:xfrm>
            <a:off x="6541053" y="2004979"/>
            <a:ext cx="4777381" cy="267533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6" name="Arc 11">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23E5EDF-7AF8-4020-8532-DEBC0043180C}"/>
              </a:ext>
            </a:extLst>
          </p:cNvPr>
          <p:cNvSpPr txBox="1"/>
          <p:nvPr/>
        </p:nvSpPr>
        <p:spPr>
          <a:xfrm>
            <a:off x="6541053" y="4808212"/>
            <a:ext cx="4812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Fig 6: A simple example of traffic analysis</a:t>
            </a:r>
          </a:p>
        </p:txBody>
      </p:sp>
      <p:graphicFrame>
        <p:nvGraphicFramePr>
          <p:cNvPr id="26" name="TextBox 1">
            <a:extLst>
              <a:ext uri="{FF2B5EF4-FFF2-40B4-BE49-F238E27FC236}">
                <a16:creationId xmlns:a16="http://schemas.microsoft.com/office/drawing/2014/main" id="{89E23FF5-BF14-32D0-3741-C455FC601A5E}"/>
              </a:ext>
            </a:extLst>
          </p:cNvPr>
          <p:cNvGraphicFramePr/>
          <p:nvPr/>
        </p:nvGraphicFramePr>
        <p:xfrm>
          <a:off x="838201" y="1984443"/>
          <a:ext cx="5257800" cy="4192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3987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8BAF35-4908-51A4-DFC2-0B739BB0E693}"/>
              </a:ext>
            </a:extLst>
          </p:cNvPr>
          <p:cNvSpPr>
            <a:spLocks noGrp="1"/>
          </p:cNvSpPr>
          <p:nvPr>
            <p:ph type="title"/>
          </p:nvPr>
        </p:nvSpPr>
        <p:spPr>
          <a:xfrm>
            <a:off x="630936" y="502920"/>
            <a:ext cx="3419856" cy="1463040"/>
          </a:xfrm>
        </p:spPr>
        <p:txBody>
          <a:bodyPr anchor="ctr">
            <a:normAutofit/>
          </a:bodyPr>
          <a:lstStyle/>
          <a:p>
            <a:r>
              <a:rPr lang="en-US" sz="4800"/>
              <a:t>Floor 3</a:t>
            </a:r>
            <a:endParaRPr lang="en-GB" sz="4800"/>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90EF64-EA10-6609-3095-ECDD62254B6A}"/>
              </a:ext>
            </a:extLst>
          </p:cNvPr>
          <p:cNvSpPr>
            <a:spLocks noGrp="1"/>
          </p:cNvSpPr>
          <p:nvPr>
            <p:ph idx="1"/>
          </p:nvPr>
        </p:nvSpPr>
        <p:spPr>
          <a:xfrm>
            <a:off x="4654295" y="502920"/>
            <a:ext cx="6894576" cy="1463040"/>
          </a:xfrm>
        </p:spPr>
        <p:txBody>
          <a:bodyPr anchor="ctr">
            <a:normAutofit/>
          </a:bodyPr>
          <a:lstStyle/>
          <a:p>
            <a:r>
              <a:rPr lang="en-US" sz="2200"/>
              <a:t>Floor 3 has the smallest number of hosts, therefore it has only 3 IDFs.</a:t>
            </a:r>
          </a:p>
          <a:p>
            <a:r>
              <a:rPr lang="en-US" sz="2200"/>
              <a:t>The IDFs on floor 3 are in rooms: 3305, 3337 and 3458.</a:t>
            </a:r>
          </a:p>
          <a:p>
            <a:endParaRPr lang="en-GB" sz="2200"/>
          </a:p>
        </p:txBody>
      </p:sp>
      <p:pic>
        <p:nvPicPr>
          <p:cNvPr id="5" name="Picture 4" descr="Diagram&#10;&#10;Description automatically generated">
            <a:extLst>
              <a:ext uri="{FF2B5EF4-FFF2-40B4-BE49-F238E27FC236}">
                <a16:creationId xmlns:a16="http://schemas.microsoft.com/office/drawing/2014/main" id="{70B0B273-37A8-005D-91CE-55A9401E29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250" y="2290936"/>
            <a:ext cx="7879308" cy="3959352"/>
          </a:xfrm>
          <a:prstGeom prst="rect">
            <a:avLst/>
          </a:prstGeom>
        </p:spPr>
      </p:pic>
    </p:spTree>
    <p:extLst>
      <p:ext uri="{BB962C8B-B14F-4D97-AF65-F5344CB8AC3E}">
        <p14:creationId xmlns:p14="http://schemas.microsoft.com/office/powerpoint/2010/main" val="2373023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B9D5-860A-CEDC-C7CA-FD674F91945F}"/>
              </a:ext>
            </a:extLst>
          </p:cNvPr>
          <p:cNvSpPr>
            <a:spLocks noGrp="1"/>
          </p:cNvSpPr>
          <p:nvPr>
            <p:ph type="ctrTitle"/>
          </p:nvPr>
        </p:nvSpPr>
        <p:spPr>
          <a:xfrm>
            <a:off x="7464614" y="1783959"/>
            <a:ext cx="4087306" cy="2889114"/>
          </a:xfrm>
        </p:spPr>
        <p:txBody>
          <a:bodyPr anchor="b">
            <a:normAutofit/>
          </a:bodyPr>
          <a:lstStyle/>
          <a:p>
            <a:pPr algn="l"/>
            <a:r>
              <a:rPr lang="en-IE" sz="5400"/>
              <a:t>Lan Design</a:t>
            </a:r>
          </a:p>
        </p:txBody>
      </p:sp>
      <p:sp>
        <p:nvSpPr>
          <p:cNvPr id="3" name="Subtitle 2">
            <a:extLst>
              <a:ext uri="{FF2B5EF4-FFF2-40B4-BE49-F238E27FC236}">
                <a16:creationId xmlns:a16="http://schemas.microsoft.com/office/drawing/2014/main" id="{3434543D-F665-ACB1-34C3-0F3E71F24C40}"/>
              </a:ext>
            </a:extLst>
          </p:cNvPr>
          <p:cNvSpPr>
            <a:spLocks noGrp="1"/>
          </p:cNvSpPr>
          <p:nvPr>
            <p:ph type="subTitle" idx="1"/>
          </p:nvPr>
        </p:nvSpPr>
        <p:spPr>
          <a:xfrm>
            <a:off x="7464612" y="4750893"/>
            <a:ext cx="4087305" cy="1147863"/>
          </a:xfrm>
        </p:spPr>
        <p:txBody>
          <a:bodyPr anchor="t">
            <a:normAutofit/>
          </a:bodyPr>
          <a:lstStyle/>
          <a:p>
            <a:pPr algn="l"/>
            <a:r>
              <a:rPr lang="en-IE" sz="2000" dirty="0"/>
              <a:t>Subnets and VLANs.</a:t>
            </a:r>
          </a:p>
          <a:p>
            <a:pPr algn="l"/>
            <a:endParaRPr lang="en-IE" sz="2000" dirty="0"/>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Colourful network cables">
            <a:extLst>
              <a:ext uri="{FF2B5EF4-FFF2-40B4-BE49-F238E27FC236}">
                <a16:creationId xmlns:a16="http://schemas.microsoft.com/office/drawing/2014/main" id="{69889BFD-2720-B5EC-06DE-551AE30F358C}"/>
              </a:ext>
            </a:extLst>
          </p:cNvPr>
          <p:cNvPicPr>
            <a:picLocks noChangeAspect="1"/>
          </p:cNvPicPr>
          <p:nvPr/>
        </p:nvPicPr>
        <p:blipFill rotWithShape="1">
          <a:blip r:embed="rId2"/>
          <a:srcRect l="8421" r="2316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82103731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29A8-A112-4C34-40E9-A942D564A848}"/>
              </a:ext>
            </a:extLst>
          </p:cNvPr>
          <p:cNvSpPr>
            <a:spLocks noGrp="1"/>
          </p:cNvSpPr>
          <p:nvPr>
            <p:ph type="title"/>
          </p:nvPr>
        </p:nvSpPr>
        <p:spPr>
          <a:xfrm>
            <a:off x="648929" y="629266"/>
            <a:ext cx="3505495" cy="1622321"/>
          </a:xfrm>
        </p:spPr>
        <p:txBody>
          <a:bodyPr>
            <a:normAutofit/>
          </a:bodyPr>
          <a:lstStyle/>
          <a:p>
            <a:r>
              <a:rPr lang="en-US" dirty="0"/>
              <a:t>Subnets and VLANs</a:t>
            </a:r>
            <a:endParaRPr lang="en-GB" dirty="0"/>
          </a:p>
        </p:txBody>
      </p:sp>
      <p:sp>
        <p:nvSpPr>
          <p:cNvPr id="3" name="Content Placeholder 2">
            <a:extLst>
              <a:ext uri="{FF2B5EF4-FFF2-40B4-BE49-F238E27FC236}">
                <a16:creationId xmlns:a16="http://schemas.microsoft.com/office/drawing/2014/main" id="{2062AF53-8866-04DC-B8E3-6B828997260C}"/>
              </a:ext>
            </a:extLst>
          </p:cNvPr>
          <p:cNvSpPr>
            <a:spLocks noGrp="1"/>
          </p:cNvSpPr>
          <p:nvPr>
            <p:ph idx="1"/>
          </p:nvPr>
        </p:nvSpPr>
        <p:spPr>
          <a:xfrm>
            <a:off x="648931" y="2438400"/>
            <a:ext cx="3505494" cy="3785419"/>
          </a:xfrm>
        </p:spPr>
        <p:txBody>
          <a:bodyPr>
            <a:normAutofit/>
          </a:bodyPr>
          <a:lstStyle/>
          <a:p>
            <a:r>
              <a:rPr lang="en-US" sz="1300"/>
              <a:t>We will be using a Class B Private Address for the network, which will be 172.19.0.0/16.</a:t>
            </a:r>
          </a:p>
          <a:p>
            <a:r>
              <a:rPr lang="en-US" sz="1300"/>
              <a:t>As we need to at least allocate 14 Subnets, we will use 4 bits, the subnet mask will be 255.255.240.0, the C.I.D.R mask will be /20 and the available Subnets will be numbered from 0 to 15.</a:t>
            </a:r>
          </a:p>
          <a:p>
            <a:r>
              <a:rPr lang="en-US" sz="1300"/>
              <a:t>Network Address Translation(NAT) will be used to translate the private address into a public address.</a:t>
            </a:r>
          </a:p>
          <a:p>
            <a:r>
              <a:rPr lang="en-US" sz="1300"/>
              <a:t>There is a VLAN for each Subnet that is present.</a:t>
            </a:r>
          </a:p>
          <a:p>
            <a:r>
              <a:rPr lang="en-US" sz="1300"/>
              <a:t>There is also a DHCP Server used for each Subnet.</a:t>
            </a:r>
          </a:p>
          <a:p>
            <a:r>
              <a:rPr lang="en-US" sz="1300"/>
              <a:t>The two last Subnets are used for redundancy.</a:t>
            </a:r>
          </a:p>
          <a:p>
            <a:endParaRPr lang="en-GB" sz="130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C15D8FE7-D67E-A086-B692-2EC1A1741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1633053"/>
            <a:ext cx="6019331" cy="3588647"/>
          </a:xfrm>
          <a:prstGeom prst="rect">
            <a:avLst/>
          </a:prstGeom>
          <a:effectLst/>
        </p:spPr>
      </p:pic>
    </p:spTree>
    <p:extLst>
      <p:ext uri="{BB962C8B-B14F-4D97-AF65-F5344CB8AC3E}">
        <p14:creationId xmlns:p14="http://schemas.microsoft.com/office/powerpoint/2010/main" val="3555777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88D6D6-C3CB-5AA4-DAD7-FA668B1D2B6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Subnets and VLANs</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Table&#10;&#10;Description automatically generated with low confidence">
            <a:extLst>
              <a:ext uri="{FF2B5EF4-FFF2-40B4-BE49-F238E27FC236}">
                <a16:creationId xmlns:a16="http://schemas.microsoft.com/office/drawing/2014/main" id="{E5852B20-6060-C9B7-5839-9991EA310574}"/>
              </a:ext>
            </a:extLst>
          </p:cNvPr>
          <p:cNvPicPr>
            <a:picLocks noGrp="1" noChangeAspect="1"/>
          </p:cNvPicPr>
          <p:nvPr>
            <p:ph idx="1"/>
          </p:nvPr>
        </p:nvPicPr>
        <p:blipFill>
          <a:blip r:embed="rId2"/>
          <a:stretch>
            <a:fillRect/>
          </a:stretch>
        </p:blipFill>
        <p:spPr>
          <a:xfrm>
            <a:off x="5458691" y="303924"/>
            <a:ext cx="5542183" cy="6179552"/>
          </a:xfrm>
          <a:prstGeom prst="rect">
            <a:avLst/>
          </a:prstGeom>
        </p:spPr>
      </p:pic>
    </p:spTree>
    <p:extLst>
      <p:ext uri="{BB962C8B-B14F-4D97-AF65-F5344CB8AC3E}">
        <p14:creationId xmlns:p14="http://schemas.microsoft.com/office/powerpoint/2010/main" val="2501454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ate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410</TotalTime>
  <Words>4145</Words>
  <Application>Microsoft Office PowerPoint</Application>
  <PresentationFormat>Widescreen</PresentationFormat>
  <Paragraphs>233</Paragraphs>
  <Slides>53</Slides>
  <Notes>1</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53</vt:i4>
      </vt:variant>
    </vt:vector>
  </HeadingPairs>
  <TitlesOfParts>
    <vt:vector size="68" baseType="lpstr">
      <vt:lpstr>Meiryo</vt:lpstr>
      <vt:lpstr>Arial</vt:lpstr>
      <vt:lpstr>Calibri</vt:lpstr>
      <vt:lpstr>Calibri Light</vt:lpstr>
      <vt:lpstr>Georgia</vt:lpstr>
      <vt:lpstr>Gill Sans MT</vt:lpstr>
      <vt:lpstr>Goudy Old Style</vt:lpstr>
      <vt:lpstr>Helvetica</vt:lpstr>
      <vt:lpstr>Hoves</vt:lpstr>
      <vt:lpstr>Roboto</vt:lpstr>
      <vt:lpstr>Times New Roman</vt:lpstr>
      <vt:lpstr>Wingdings 2</vt:lpstr>
      <vt:lpstr>Office Theme</vt:lpstr>
      <vt:lpstr>SlateVTI</vt:lpstr>
      <vt:lpstr>1_Office Theme</vt:lpstr>
      <vt:lpstr>Lan Design</vt:lpstr>
      <vt:lpstr>Lan Design</vt:lpstr>
      <vt:lpstr>Mapping the MDF and IDFs</vt:lpstr>
      <vt:lpstr>Floor 1</vt:lpstr>
      <vt:lpstr>Floor 2</vt:lpstr>
      <vt:lpstr>Floor 3</vt:lpstr>
      <vt:lpstr>Lan Design</vt:lpstr>
      <vt:lpstr>Subnets and VLANs</vt:lpstr>
      <vt:lpstr>Subnets and VLANs</vt:lpstr>
      <vt:lpstr>Lan Design</vt:lpstr>
      <vt:lpstr>Access Points</vt:lpstr>
      <vt:lpstr>Floor 1 Access Points</vt:lpstr>
      <vt:lpstr>Floor 3 Access Points</vt:lpstr>
      <vt:lpstr>Lan Design</vt:lpstr>
      <vt:lpstr> </vt:lpstr>
      <vt:lpstr>Cat6a Cable </vt:lpstr>
      <vt:lpstr>Fiber Optic Cable </vt:lpstr>
      <vt:lpstr>RJ45 Connector/LC Connector</vt:lpstr>
      <vt:lpstr>PowerPoint Presentation</vt:lpstr>
      <vt:lpstr> Horizontal Cabling </vt:lpstr>
      <vt:lpstr> Backbone Cabling</vt:lpstr>
      <vt:lpstr>Lan Design</vt:lpstr>
      <vt:lpstr>Servers </vt:lpstr>
      <vt:lpstr>File Servers</vt:lpstr>
      <vt:lpstr>Web Servers  </vt:lpstr>
      <vt:lpstr>Application Servers</vt:lpstr>
      <vt:lpstr>Mail Servers</vt:lpstr>
      <vt:lpstr>Proxy Servers </vt:lpstr>
      <vt:lpstr>FTP Server</vt:lpstr>
      <vt:lpstr>DHCP Server</vt:lpstr>
      <vt:lpstr>DNS</vt:lpstr>
      <vt:lpstr>NTP</vt:lpstr>
      <vt:lpstr>SYSLOG Protocol</vt:lpstr>
      <vt:lpstr>TFTP</vt:lpstr>
      <vt:lpstr>SSH</vt:lpstr>
      <vt:lpstr>Lan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 Design</dc:title>
  <dc:creator>Daniel Gallagher - STUDENT</dc:creator>
  <cp:lastModifiedBy>Daniel Gallagher - STUDENT</cp:lastModifiedBy>
  <cp:revision>2</cp:revision>
  <dcterms:created xsi:type="dcterms:W3CDTF">2022-12-05T18:51:41Z</dcterms:created>
  <dcterms:modified xsi:type="dcterms:W3CDTF">2022-12-06T15:02:30Z</dcterms:modified>
</cp:coreProperties>
</file>